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9" r:id="rId2"/>
    <p:sldId id="257" r:id="rId3"/>
    <p:sldId id="258" r:id="rId4"/>
  </p:sldIdLst>
  <p:sldSz cx="9144000" cy="5143500" type="screen16x9"/>
  <p:notesSz cx="6858000" cy="9144000"/>
  <p:defaultTextStyle>
    <a:defPPr marL="0" marR="0" indent="0" algn="l" defTabSz="573969" rtl="0" fontAlgn="auto" latinLnBrk="1" hangingPunct="0">
      <a:lnSpc>
        <a:spcPct val="100000"/>
      </a:lnSpc>
      <a:spcBef>
        <a:spcPts val="0"/>
      </a:spcBef>
      <a:spcAft>
        <a:spcPts val="0"/>
      </a:spcAft>
      <a:buClrTx/>
      <a:buSzTx/>
      <a:buFontTx/>
      <a:buNone/>
      <a:tabLst/>
      <a:defRPr kumimoji="0" sz="1100" b="0" i="0" u="none" strike="noStrike" cap="none" spc="0" normalizeH="0" baseline="0">
        <a:ln>
          <a:noFill/>
        </a:ln>
        <a:solidFill>
          <a:srgbClr val="000000"/>
        </a:solidFill>
        <a:effectLst/>
        <a:uFillTx/>
      </a:defRPr>
    </a:defPPr>
    <a:lvl1pPr marL="0" marR="0" indent="0" algn="ctr" defTabSz="366702" rtl="0" fontAlgn="auto" latinLnBrk="0" hangingPunct="0">
      <a:lnSpc>
        <a:spcPct val="100000"/>
      </a:lnSpc>
      <a:spcBef>
        <a:spcPts val="0"/>
      </a:spcBef>
      <a:spcAft>
        <a:spcPts val="0"/>
      </a:spcAft>
      <a:buClrTx/>
      <a:buSzTx/>
      <a:buFontTx/>
      <a:buNone/>
      <a:tabLst/>
      <a:defRPr kumimoji="0" sz="900" b="1" i="0" u="none" strike="noStrike" cap="none" spc="0" normalizeH="0" baseline="0">
        <a:ln>
          <a:noFill/>
        </a:ln>
        <a:solidFill>
          <a:srgbClr val="FFFFFF"/>
        </a:solidFill>
        <a:effectLst/>
        <a:uFillTx/>
        <a:latin typeface="+mj-lt"/>
        <a:ea typeface="+mj-ea"/>
        <a:cs typeface="+mj-cs"/>
        <a:sym typeface="Avenir Next"/>
      </a:defRPr>
    </a:lvl1pPr>
    <a:lvl2pPr marL="0" marR="0" indent="143492" algn="ctr" defTabSz="366702" rtl="0" fontAlgn="auto" latinLnBrk="0" hangingPunct="0">
      <a:lnSpc>
        <a:spcPct val="100000"/>
      </a:lnSpc>
      <a:spcBef>
        <a:spcPts val="0"/>
      </a:spcBef>
      <a:spcAft>
        <a:spcPts val="0"/>
      </a:spcAft>
      <a:buClrTx/>
      <a:buSzTx/>
      <a:buFontTx/>
      <a:buNone/>
      <a:tabLst/>
      <a:defRPr kumimoji="0" sz="900" b="1" i="0" u="none" strike="noStrike" cap="none" spc="0" normalizeH="0" baseline="0">
        <a:ln>
          <a:noFill/>
        </a:ln>
        <a:solidFill>
          <a:srgbClr val="FFFFFF"/>
        </a:solidFill>
        <a:effectLst/>
        <a:uFillTx/>
        <a:latin typeface="+mj-lt"/>
        <a:ea typeface="+mj-ea"/>
        <a:cs typeface="+mj-cs"/>
        <a:sym typeface="Avenir Next"/>
      </a:defRPr>
    </a:lvl2pPr>
    <a:lvl3pPr marL="0" marR="0" indent="286984" algn="ctr" defTabSz="366702" rtl="0" fontAlgn="auto" latinLnBrk="0" hangingPunct="0">
      <a:lnSpc>
        <a:spcPct val="100000"/>
      </a:lnSpc>
      <a:spcBef>
        <a:spcPts val="0"/>
      </a:spcBef>
      <a:spcAft>
        <a:spcPts val="0"/>
      </a:spcAft>
      <a:buClrTx/>
      <a:buSzTx/>
      <a:buFontTx/>
      <a:buNone/>
      <a:tabLst/>
      <a:defRPr kumimoji="0" sz="900" b="1" i="0" u="none" strike="noStrike" cap="none" spc="0" normalizeH="0" baseline="0">
        <a:ln>
          <a:noFill/>
        </a:ln>
        <a:solidFill>
          <a:srgbClr val="FFFFFF"/>
        </a:solidFill>
        <a:effectLst/>
        <a:uFillTx/>
        <a:latin typeface="+mj-lt"/>
        <a:ea typeface="+mj-ea"/>
        <a:cs typeface="+mj-cs"/>
        <a:sym typeface="Avenir Next"/>
      </a:defRPr>
    </a:lvl3pPr>
    <a:lvl4pPr marL="0" marR="0" indent="430477" algn="ctr" defTabSz="366702" rtl="0" fontAlgn="auto" latinLnBrk="0" hangingPunct="0">
      <a:lnSpc>
        <a:spcPct val="100000"/>
      </a:lnSpc>
      <a:spcBef>
        <a:spcPts val="0"/>
      </a:spcBef>
      <a:spcAft>
        <a:spcPts val="0"/>
      </a:spcAft>
      <a:buClrTx/>
      <a:buSzTx/>
      <a:buFontTx/>
      <a:buNone/>
      <a:tabLst/>
      <a:defRPr kumimoji="0" sz="900" b="1" i="0" u="none" strike="noStrike" cap="none" spc="0" normalizeH="0" baseline="0">
        <a:ln>
          <a:noFill/>
        </a:ln>
        <a:solidFill>
          <a:srgbClr val="FFFFFF"/>
        </a:solidFill>
        <a:effectLst/>
        <a:uFillTx/>
        <a:latin typeface="+mj-lt"/>
        <a:ea typeface="+mj-ea"/>
        <a:cs typeface="+mj-cs"/>
        <a:sym typeface="Avenir Next"/>
      </a:defRPr>
    </a:lvl4pPr>
    <a:lvl5pPr marL="0" marR="0" indent="573969" algn="ctr" defTabSz="366702" rtl="0" fontAlgn="auto" latinLnBrk="0" hangingPunct="0">
      <a:lnSpc>
        <a:spcPct val="100000"/>
      </a:lnSpc>
      <a:spcBef>
        <a:spcPts val="0"/>
      </a:spcBef>
      <a:spcAft>
        <a:spcPts val="0"/>
      </a:spcAft>
      <a:buClrTx/>
      <a:buSzTx/>
      <a:buFontTx/>
      <a:buNone/>
      <a:tabLst/>
      <a:defRPr kumimoji="0" sz="900" b="1" i="0" u="none" strike="noStrike" cap="none" spc="0" normalizeH="0" baseline="0">
        <a:ln>
          <a:noFill/>
        </a:ln>
        <a:solidFill>
          <a:srgbClr val="FFFFFF"/>
        </a:solidFill>
        <a:effectLst/>
        <a:uFillTx/>
        <a:latin typeface="+mj-lt"/>
        <a:ea typeface="+mj-ea"/>
        <a:cs typeface="+mj-cs"/>
        <a:sym typeface="Avenir Next"/>
      </a:defRPr>
    </a:lvl5pPr>
    <a:lvl6pPr marL="0" marR="0" indent="717461" algn="ctr" defTabSz="366702" rtl="0" fontAlgn="auto" latinLnBrk="0" hangingPunct="0">
      <a:lnSpc>
        <a:spcPct val="100000"/>
      </a:lnSpc>
      <a:spcBef>
        <a:spcPts val="0"/>
      </a:spcBef>
      <a:spcAft>
        <a:spcPts val="0"/>
      </a:spcAft>
      <a:buClrTx/>
      <a:buSzTx/>
      <a:buFontTx/>
      <a:buNone/>
      <a:tabLst/>
      <a:defRPr kumimoji="0" sz="900" b="1" i="0" u="none" strike="noStrike" cap="none" spc="0" normalizeH="0" baseline="0">
        <a:ln>
          <a:noFill/>
        </a:ln>
        <a:solidFill>
          <a:srgbClr val="FFFFFF"/>
        </a:solidFill>
        <a:effectLst/>
        <a:uFillTx/>
        <a:latin typeface="+mj-lt"/>
        <a:ea typeface="+mj-ea"/>
        <a:cs typeface="+mj-cs"/>
        <a:sym typeface="Avenir Next"/>
      </a:defRPr>
    </a:lvl6pPr>
    <a:lvl7pPr marL="0" marR="0" indent="860953" algn="ctr" defTabSz="366702" rtl="0" fontAlgn="auto" latinLnBrk="0" hangingPunct="0">
      <a:lnSpc>
        <a:spcPct val="100000"/>
      </a:lnSpc>
      <a:spcBef>
        <a:spcPts val="0"/>
      </a:spcBef>
      <a:spcAft>
        <a:spcPts val="0"/>
      </a:spcAft>
      <a:buClrTx/>
      <a:buSzTx/>
      <a:buFontTx/>
      <a:buNone/>
      <a:tabLst/>
      <a:defRPr kumimoji="0" sz="900" b="1" i="0" u="none" strike="noStrike" cap="none" spc="0" normalizeH="0" baseline="0">
        <a:ln>
          <a:noFill/>
        </a:ln>
        <a:solidFill>
          <a:srgbClr val="FFFFFF"/>
        </a:solidFill>
        <a:effectLst/>
        <a:uFillTx/>
        <a:latin typeface="+mj-lt"/>
        <a:ea typeface="+mj-ea"/>
        <a:cs typeface="+mj-cs"/>
        <a:sym typeface="Avenir Next"/>
      </a:defRPr>
    </a:lvl7pPr>
    <a:lvl8pPr marL="0" marR="0" indent="1004446" algn="ctr" defTabSz="366702" rtl="0" fontAlgn="auto" latinLnBrk="0" hangingPunct="0">
      <a:lnSpc>
        <a:spcPct val="100000"/>
      </a:lnSpc>
      <a:spcBef>
        <a:spcPts val="0"/>
      </a:spcBef>
      <a:spcAft>
        <a:spcPts val="0"/>
      </a:spcAft>
      <a:buClrTx/>
      <a:buSzTx/>
      <a:buFontTx/>
      <a:buNone/>
      <a:tabLst/>
      <a:defRPr kumimoji="0" sz="900" b="1" i="0" u="none" strike="noStrike" cap="none" spc="0" normalizeH="0" baseline="0">
        <a:ln>
          <a:noFill/>
        </a:ln>
        <a:solidFill>
          <a:srgbClr val="FFFFFF"/>
        </a:solidFill>
        <a:effectLst/>
        <a:uFillTx/>
        <a:latin typeface="+mj-lt"/>
        <a:ea typeface="+mj-ea"/>
        <a:cs typeface="+mj-cs"/>
        <a:sym typeface="Avenir Next"/>
      </a:defRPr>
    </a:lvl8pPr>
    <a:lvl9pPr marL="0" marR="0" indent="1147938" algn="ctr" defTabSz="366702" rtl="0" fontAlgn="auto" latinLnBrk="0" hangingPunct="0">
      <a:lnSpc>
        <a:spcPct val="100000"/>
      </a:lnSpc>
      <a:spcBef>
        <a:spcPts val="0"/>
      </a:spcBef>
      <a:spcAft>
        <a:spcPts val="0"/>
      </a:spcAft>
      <a:buClrTx/>
      <a:buSzTx/>
      <a:buFontTx/>
      <a:buNone/>
      <a:tabLst/>
      <a:defRPr kumimoji="0" sz="900" b="1" i="0" u="none" strike="noStrike" cap="none" spc="0" normalizeH="0" baseline="0">
        <a:ln>
          <a:noFill/>
        </a:ln>
        <a:solidFill>
          <a:srgbClr val="FFFFFF"/>
        </a:solidFill>
        <a:effectLst/>
        <a:uFillTx/>
        <a:latin typeface="+mj-lt"/>
        <a:ea typeface="+mj-ea"/>
        <a:cs typeface="+mj-cs"/>
        <a:sym typeface="Avenir Next"/>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guide id="3" orient="horz" pos="1620">
          <p15:clr>
            <a:srgbClr val="A4A3A4"/>
          </p15:clr>
        </p15:guide>
        <p15:guide id="4"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D51ADE6A-740E-44AE-83CC-AE7238B6C88D}"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BB40F"/>
          </a:solidFill>
        </a:fill>
      </a:tcStyle>
    </a:firstCol>
    <a:lastRow>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F6CC4C"/>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6CC4C"/>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713" autoAdjust="0"/>
  </p:normalViewPr>
  <p:slideViewPr>
    <p:cSldViewPr snapToGrid="0" snapToObjects="1">
      <p:cViewPr varScale="1">
        <p:scale>
          <a:sx n="142" d="100"/>
          <a:sy n="142" d="100"/>
        </p:scale>
        <p:origin x="714" y="126"/>
      </p:cViewPr>
      <p:guideLst>
        <p:guide orient="horz" pos="3072"/>
        <p:guide pos="4096"/>
        <p:guide orient="horz" pos="1620"/>
        <p:guide pos="2880"/>
      </p:guideLst>
    </p:cSldViewPr>
  </p:slideViewPr>
  <p:outlineViewPr>
    <p:cViewPr>
      <p:scale>
        <a:sx n="33" d="100"/>
        <a:sy n="33" d="100"/>
      </p:scale>
      <p:origin x="42" y="974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30" name="Shape 430"/>
          <p:cNvSpPr>
            <a:spLocks noGrp="1" noRot="1" noChangeAspect="1"/>
          </p:cNvSpPr>
          <p:nvPr>
            <p:ph type="sldImg"/>
          </p:nvPr>
        </p:nvSpPr>
        <p:spPr>
          <a:xfrm>
            <a:off x="381000" y="685800"/>
            <a:ext cx="6096000" cy="3429000"/>
          </a:xfrm>
          <a:prstGeom prst="rect">
            <a:avLst/>
          </a:prstGeom>
        </p:spPr>
        <p:txBody>
          <a:bodyPr/>
          <a:lstStyle/>
          <a:p>
            <a:endParaRPr/>
          </a:p>
        </p:txBody>
      </p:sp>
      <p:sp>
        <p:nvSpPr>
          <p:cNvPr id="431" name="Shape 431"/>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918009060"/>
      </p:ext>
    </p:extLst>
  </p:cSld>
  <p:clrMap bg1="lt1" tx1="dk1" bg2="lt2" tx2="dk2" accent1="accent1" accent2="accent2" accent3="accent3" accent4="accent4" accent5="accent5" accent6="accent6" hlink="hlink" folHlink="folHlink"/>
  <p:notesStyle>
    <a:lvl1pPr defTabSz="366702" latinLnBrk="0">
      <a:defRPr sz="1400">
        <a:latin typeface="Lucida Grande"/>
        <a:ea typeface="Lucida Grande"/>
        <a:cs typeface="Lucida Grande"/>
        <a:sym typeface="Lucida Grande"/>
      </a:defRPr>
    </a:lvl1pPr>
    <a:lvl2pPr indent="143492" defTabSz="366702" latinLnBrk="0">
      <a:defRPr sz="1400">
        <a:latin typeface="Lucida Grande"/>
        <a:ea typeface="Lucida Grande"/>
        <a:cs typeface="Lucida Grande"/>
        <a:sym typeface="Lucida Grande"/>
      </a:defRPr>
    </a:lvl2pPr>
    <a:lvl3pPr indent="286984" defTabSz="366702" latinLnBrk="0">
      <a:defRPr sz="1400">
        <a:latin typeface="Lucida Grande"/>
        <a:ea typeface="Lucida Grande"/>
        <a:cs typeface="Lucida Grande"/>
        <a:sym typeface="Lucida Grande"/>
      </a:defRPr>
    </a:lvl3pPr>
    <a:lvl4pPr indent="430477" defTabSz="366702" latinLnBrk="0">
      <a:defRPr sz="1400">
        <a:latin typeface="Lucida Grande"/>
        <a:ea typeface="Lucida Grande"/>
        <a:cs typeface="Lucida Grande"/>
        <a:sym typeface="Lucida Grande"/>
      </a:defRPr>
    </a:lvl4pPr>
    <a:lvl5pPr indent="573969" defTabSz="366702" latinLnBrk="0">
      <a:defRPr sz="1400">
        <a:latin typeface="Lucida Grande"/>
        <a:ea typeface="Lucida Grande"/>
        <a:cs typeface="Lucida Grande"/>
        <a:sym typeface="Lucida Grande"/>
      </a:defRPr>
    </a:lvl5pPr>
    <a:lvl6pPr indent="717461" defTabSz="366702" latinLnBrk="0">
      <a:defRPr sz="1400">
        <a:latin typeface="Lucida Grande"/>
        <a:ea typeface="Lucida Grande"/>
        <a:cs typeface="Lucida Grande"/>
        <a:sym typeface="Lucida Grande"/>
      </a:defRPr>
    </a:lvl6pPr>
    <a:lvl7pPr indent="860953" defTabSz="366702" latinLnBrk="0">
      <a:defRPr sz="1400">
        <a:latin typeface="Lucida Grande"/>
        <a:ea typeface="Lucida Grande"/>
        <a:cs typeface="Lucida Grande"/>
        <a:sym typeface="Lucida Grande"/>
      </a:defRPr>
    </a:lvl7pPr>
    <a:lvl8pPr indent="1004446" defTabSz="366702" latinLnBrk="0">
      <a:defRPr sz="1400">
        <a:latin typeface="Lucida Grande"/>
        <a:ea typeface="Lucida Grande"/>
        <a:cs typeface="Lucida Grande"/>
        <a:sym typeface="Lucida Grande"/>
      </a:defRPr>
    </a:lvl8pPr>
    <a:lvl9pPr indent="1147938" defTabSz="366702" latinLnBrk="0">
      <a:defRPr sz="140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pic>
        <p:nvPicPr>
          <p:cNvPr id="4" name="Immagine 3" descr="ROMA2022_fascia_laterale.jpg"/>
          <p:cNvPicPr>
            <a:picLocks noChangeAspect="1"/>
          </p:cNvPicPr>
          <p:nvPr userDrawn="1"/>
        </p:nvPicPr>
        <p:blipFill>
          <a:blip r:embed="rId2" cstate="print"/>
          <a:stretch>
            <a:fillRect/>
          </a:stretch>
        </p:blipFill>
        <p:spPr>
          <a:xfrm>
            <a:off x="-2" y="0"/>
            <a:ext cx="2357211" cy="5143499"/>
          </a:xfrm>
          <a:prstGeom prst="rect">
            <a:avLst/>
          </a:prstGeom>
        </p:spPr>
      </p:pic>
      <p:sp>
        <p:nvSpPr>
          <p:cNvPr id="5" name="Title Text"/>
          <p:cNvSpPr txBox="1">
            <a:spLocks noGrp="1"/>
          </p:cNvSpPr>
          <p:nvPr>
            <p:ph type="title" hasCustomPrompt="1"/>
          </p:nvPr>
        </p:nvSpPr>
        <p:spPr>
          <a:xfrm>
            <a:off x="3945339" y="1122647"/>
            <a:ext cx="4511763" cy="452589"/>
          </a:xfrm>
          <a:prstGeom prst="rect">
            <a:avLst/>
          </a:prstGeom>
        </p:spPr>
        <p:txBody>
          <a:bodyPr/>
          <a:lstStyle>
            <a:lvl1pPr>
              <a:defRPr sz="2000"/>
            </a:lvl1pPr>
          </a:lstStyle>
          <a:p>
            <a:r>
              <a:rPr lang="it-IT" dirty="0"/>
              <a:t>Titolo Caso</a:t>
            </a:r>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
    <p:spTree>
      <p:nvGrpSpPr>
        <p:cNvPr id="1" name=""/>
        <p:cNvGrpSpPr/>
        <p:nvPr/>
      </p:nvGrpSpPr>
      <p:grpSpPr>
        <a:xfrm>
          <a:off x="0" y="0"/>
          <a:ext cx="0" cy="0"/>
          <a:chOff x="0" y="0"/>
          <a:chExt cx="0" cy="0"/>
        </a:xfrm>
      </p:grpSpPr>
      <p:sp>
        <p:nvSpPr>
          <p:cNvPr id="13" name="Photo Placeholder 18.jpg"/>
          <p:cNvSpPr>
            <a:spLocks noGrp="1"/>
          </p:cNvSpPr>
          <p:nvPr>
            <p:ph type="pic" idx="13"/>
          </p:nvPr>
        </p:nvSpPr>
        <p:spPr>
          <a:xfrm>
            <a:off x="2977" y="-4465"/>
            <a:ext cx="9144001" cy="5152430"/>
          </a:xfrm>
          <a:prstGeom prst="rect">
            <a:avLst/>
          </a:prstGeom>
        </p:spPr>
        <p:txBody>
          <a:bodyPr lIns="57396" tIns="28698" rIns="57396" bIns="28698" numCol="1" spcCol="23915"/>
          <a:lstStyle/>
          <a:p>
            <a:endParaRPr/>
          </a:p>
        </p:txBody>
      </p:sp>
      <p:sp>
        <p:nvSpPr>
          <p:cNvPr id="17" name="Slide Number"/>
          <p:cNvSpPr txBox="1">
            <a:spLocks noGrp="1"/>
          </p:cNvSpPr>
          <p:nvPr>
            <p:ph type="sldNum" sz="quarter" idx="2"/>
          </p:nvPr>
        </p:nvSpPr>
        <p:spPr>
          <a:xfrm>
            <a:off x="4459236" y="4882306"/>
            <a:ext cx="216599" cy="167432"/>
          </a:xfrm>
          <a:prstGeom prst="rect">
            <a:avLst/>
          </a:prstGeom>
        </p:spPr>
        <p:txBody>
          <a:bodyPr lIns="57397" tIns="28698" rIns="57397" bIns="28698"/>
          <a:lstStyle>
            <a:lvl1pPr>
              <a:defRPr sz="1100"/>
            </a:lvl1pPr>
          </a:lstStyle>
          <a:p>
            <a:fld id="{86CB4B4D-7CA3-9044-876B-883B54F8677D}" type="slidenum">
              <a:rPr/>
              <a:pPr/>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2">
    <p:spTree>
      <p:nvGrpSpPr>
        <p:cNvPr id="1" name=""/>
        <p:cNvGrpSpPr/>
        <p:nvPr/>
      </p:nvGrpSpPr>
      <p:grpSpPr>
        <a:xfrm>
          <a:off x="0" y="0"/>
          <a:ext cx="0" cy="0"/>
          <a:chOff x="0" y="0"/>
          <a:chExt cx="0" cy="0"/>
        </a:xfrm>
      </p:grpSpPr>
      <p:sp>
        <p:nvSpPr>
          <p:cNvPr id="24" name="Slide Number"/>
          <p:cNvSpPr txBox="1">
            <a:spLocks noGrp="1"/>
          </p:cNvSpPr>
          <p:nvPr>
            <p:ph type="sldNum" sz="quarter" idx="2"/>
          </p:nvPr>
        </p:nvSpPr>
        <p:spPr>
          <a:xfrm>
            <a:off x="8049166" y="4758407"/>
            <a:ext cx="135840" cy="100459"/>
          </a:xfrm>
          <a:prstGeom prst="rect">
            <a:avLst/>
          </a:prstGeom>
        </p:spPr>
        <p:txBody>
          <a:bodyPr lIns="57397" tIns="28698" rIns="57397" bIns="28698"/>
          <a:lstStyle/>
          <a:p>
            <a:fld id="{86CB4B4D-7CA3-9044-876B-883B54F8677D}" type="slidenum">
              <a:rPr/>
              <a:pPr/>
              <a:t>‹N›</a:t>
            </a:fld>
            <a:endParaRPr/>
          </a:p>
        </p:txBody>
      </p:sp>
      <p:sp>
        <p:nvSpPr>
          <p:cNvPr id="25" name="Title Text"/>
          <p:cNvSpPr txBox="1">
            <a:spLocks noGrp="1"/>
          </p:cNvSpPr>
          <p:nvPr>
            <p:ph type="title"/>
          </p:nvPr>
        </p:nvSpPr>
        <p:spPr>
          <a:xfrm>
            <a:off x="415060" y="1122647"/>
            <a:ext cx="7835971" cy="452589"/>
          </a:xfrm>
          <a:prstGeom prst="rect">
            <a:avLst/>
          </a:prstGeom>
        </p:spPr>
        <p:txBody>
          <a:bodyPr/>
          <a:lstStyle>
            <a:lvl1pPr>
              <a:defRPr sz="2000"/>
            </a:lvl1pPr>
          </a:lstStyle>
          <a:p>
            <a:r>
              <a:rPr dirty="0"/>
              <a:t>Title Text</a:t>
            </a:r>
          </a:p>
        </p:txBody>
      </p:sp>
      <p:sp>
        <p:nvSpPr>
          <p:cNvPr id="26" name="Body Level One…"/>
          <p:cNvSpPr txBox="1">
            <a:spLocks noGrp="1"/>
          </p:cNvSpPr>
          <p:nvPr>
            <p:ph type="body" sz="half" idx="1"/>
          </p:nvPr>
        </p:nvSpPr>
        <p:spPr>
          <a:xfrm>
            <a:off x="415060" y="2004074"/>
            <a:ext cx="7835971" cy="2012712"/>
          </a:xfrm>
          <a:prstGeom prst="rect">
            <a:avLst/>
          </a:prstGeom>
        </p:spPr>
        <p:txBody>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6" name="Line"/>
          <p:cNvSpPr/>
          <p:nvPr userDrawn="1"/>
        </p:nvSpPr>
        <p:spPr>
          <a:xfrm>
            <a:off x="662486" y="4889004"/>
            <a:ext cx="8033340" cy="0"/>
          </a:xfrm>
          <a:prstGeom prst="line">
            <a:avLst/>
          </a:prstGeom>
          <a:ln w="3175">
            <a:solidFill>
              <a:schemeClr val="tx2">
                <a:lumMod val="75000"/>
              </a:schemeClr>
            </a:solidFill>
            <a:miter lim="400000"/>
          </a:ln>
        </p:spPr>
        <p:txBody>
          <a:bodyPr lIns="31887" tIns="31887" rIns="31887" bIns="31887" anchor="ctr"/>
          <a:lstStyle/>
          <a:p>
            <a:pPr>
              <a:defRPr sz="1100"/>
            </a:pPr>
            <a:endParaRPr/>
          </a:p>
        </p:txBody>
      </p:sp>
      <p:sp>
        <p:nvSpPr>
          <p:cNvPr id="8" name="Rectangle"/>
          <p:cNvSpPr/>
          <p:nvPr userDrawn="1"/>
        </p:nvSpPr>
        <p:spPr>
          <a:xfrm>
            <a:off x="8089216" y="4791082"/>
            <a:ext cx="270053" cy="195843"/>
          </a:xfrm>
          <a:prstGeom prst="rect">
            <a:avLst/>
          </a:prstGeom>
          <a:solidFill>
            <a:schemeClr val="accent1"/>
          </a:solidFill>
          <a:ln w="12700">
            <a:miter lim="400000"/>
          </a:ln>
        </p:spPr>
        <p:txBody>
          <a:bodyPr lIns="0" tIns="0" rIns="0" bIns="0" anchor="ctr"/>
          <a:lstStyle/>
          <a:p>
            <a:endParaRPr/>
          </a:p>
        </p:txBody>
      </p:sp>
      <p:sp>
        <p:nvSpPr>
          <p:cNvPr id="9" name="Slide Number"/>
          <p:cNvSpPr txBox="1">
            <a:spLocks/>
          </p:cNvSpPr>
          <p:nvPr userDrawn="1"/>
        </p:nvSpPr>
        <p:spPr>
          <a:xfrm>
            <a:off x="8136077" y="4838774"/>
            <a:ext cx="176330" cy="107722"/>
          </a:xfrm>
          <a:prstGeom prst="rect">
            <a:avLst/>
          </a:prstGeom>
          <a:ln w="12700">
            <a:miter lim="400000"/>
          </a:ln>
        </p:spPr>
        <p:txBody>
          <a:bodyPr wrap="none" lIns="0" tIns="0" rIns="0" bIns="0">
            <a:spAutoFit/>
          </a:bodyPr>
          <a:lstStyle>
            <a:lvl1pPr>
              <a:defRPr sz="1100"/>
            </a:lvl1pPr>
          </a:lstStyle>
          <a:p>
            <a:pPr marL="0" marR="0" lvl="0" indent="0" algn="ctr" defTabSz="366702" rtl="0" eaLnBrk="1" fontAlgn="auto" latinLnBrk="0" hangingPunct="0">
              <a:lnSpc>
                <a:spcPct val="100000"/>
              </a:lnSpc>
              <a:spcBef>
                <a:spcPts val="0"/>
              </a:spcBef>
              <a:spcAft>
                <a:spcPts val="0"/>
              </a:spcAft>
              <a:buClrTx/>
              <a:buSzTx/>
              <a:buFontTx/>
              <a:buNone/>
              <a:tabLst/>
              <a:defRPr/>
            </a:pPr>
            <a:fld id="{86CB4B4D-7CA3-9044-876B-883B54F8677D}" type="slidenum">
              <a:rPr kumimoji="0" lang="it-IT" sz="700" b="1" i="0" u="none" strike="noStrike" kern="0" cap="none" spc="0" normalizeH="0" baseline="0" noProof="0" smtClean="0">
                <a:ln>
                  <a:noFill/>
                </a:ln>
                <a:solidFill>
                  <a:srgbClr val="FFFFFF"/>
                </a:solidFill>
                <a:effectLst/>
                <a:uLnTx/>
                <a:uFillTx/>
                <a:latin typeface="+mj-lt"/>
                <a:ea typeface="+mj-ea"/>
                <a:cs typeface="+mj-cs"/>
                <a:sym typeface="Avenir Next"/>
              </a:rPr>
              <a:pPr marL="0" marR="0" lvl="0" indent="0" algn="ctr" defTabSz="366702" rtl="0" eaLnBrk="1" fontAlgn="auto" latinLnBrk="0" hangingPunct="0">
                <a:lnSpc>
                  <a:spcPct val="100000"/>
                </a:lnSpc>
                <a:spcBef>
                  <a:spcPts val="0"/>
                </a:spcBef>
                <a:spcAft>
                  <a:spcPts val="0"/>
                </a:spcAft>
                <a:buClrTx/>
                <a:buSzTx/>
                <a:buFontTx/>
                <a:buNone/>
                <a:tabLst/>
                <a:defRPr/>
              </a:pPr>
              <a:t>‹N›</a:t>
            </a:fld>
            <a:endParaRPr kumimoji="0" lang="it-IT" sz="700" b="1" i="0" u="none" strike="noStrike" kern="0" cap="none" spc="0" normalizeH="0" baseline="0" noProof="0" dirty="0">
              <a:ln>
                <a:noFill/>
              </a:ln>
              <a:solidFill>
                <a:srgbClr val="FFFFFF"/>
              </a:solidFill>
              <a:effectLst/>
              <a:uLnTx/>
              <a:uFillTx/>
              <a:latin typeface="+mj-lt"/>
              <a:ea typeface="+mj-ea"/>
              <a:cs typeface="+mj-cs"/>
              <a:sym typeface="Avenir Next"/>
            </a:endParaRPr>
          </a:p>
        </p:txBody>
      </p:sp>
      <p:pic>
        <p:nvPicPr>
          <p:cNvPr id="13" name="Immagine 12" descr="HEADER_ROMA2022-3.jpg"/>
          <p:cNvPicPr>
            <a:picLocks noChangeAspect="1"/>
          </p:cNvPicPr>
          <p:nvPr userDrawn="1"/>
        </p:nvPicPr>
        <p:blipFill>
          <a:blip r:embed="rId2" cstate="print"/>
          <a:stretch>
            <a:fillRect/>
          </a:stretch>
        </p:blipFill>
        <p:spPr>
          <a:xfrm>
            <a:off x="0" y="0"/>
            <a:ext cx="9144000" cy="1076255"/>
          </a:xfrm>
          <a:prstGeom prst="rect">
            <a:avLst/>
          </a:prstGeom>
        </p:spPr>
      </p:pic>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Title Text"/>
          <p:cNvSpPr txBox="1">
            <a:spLocks noGrp="1"/>
          </p:cNvSpPr>
          <p:nvPr>
            <p:ph type="title"/>
          </p:nvPr>
        </p:nvSpPr>
        <p:spPr>
          <a:xfrm>
            <a:off x="889775" y="443764"/>
            <a:ext cx="7364450" cy="452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p>
            <a:r>
              <a:rPr lang="it-IT" dirty="0"/>
              <a:t>Titolo</a:t>
            </a:r>
            <a:endParaRPr/>
          </a:p>
        </p:txBody>
      </p:sp>
      <p:sp>
        <p:nvSpPr>
          <p:cNvPr id="6" name="Body Level One…"/>
          <p:cNvSpPr txBox="1">
            <a:spLocks noGrp="1"/>
          </p:cNvSpPr>
          <p:nvPr>
            <p:ph type="body" idx="1"/>
          </p:nvPr>
        </p:nvSpPr>
        <p:spPr>
          <a:xfrm>
            <a:off x="892969" y="2004074"/>
            <a:ext cx="7358063" cy="2012712"/>
          </a:xfrm>
          <a:prstGeom prst="rect">
            <a:avLst/>
          </a:prstGeom>
          <a:ln w="12700">
            <a:miter lim="400000"/>
          </a:ln>
          <a:extLst>
            <a:ext uri="{C572A759-6A51-4108-AA02-DFA0A04FC94B}">
              <ma14:wrappingTextBoxFlag xmlns:ma14="http://schemas.microsoft.com/office/mac/drawingml/2011/main" xmlns="" val="1"/>
            </a:ext>
          </a:extLst>
        </p:spPr>
        <p:txBody>
          <a:bodyPr lIns="0" tIns="0" rIns="0" bIns="0" numCol="2" spcCol="328438"/>
          <a:lstStyle/>
          <a:p>
            <a:r>
              <a:t>Body Level One</a:t>
            </a:r>
          </a:p>
          <a:p>
            <a:pPr lvl="1"/>
            <a:r>
              <a:t>Body Level Two</a:t>
            </a:r>
          </a:p>
          <a:p>
            <a:pPr lvl="2"/>
            <a:r>
              <a:t>Body Level Three</a:t>
            </a:r>
          </a:p>
          <a:p>
            <a:pPr lvl="3"/>
            <a:r>
              <a:t>Body Level Four</a:t>
            </a:r>
          </a:p>
          <a:p>
            <a:pPr lvl="4"/>
            <a:r>
              <a:t>Body Level Five</a:t>
            </a:r>
          </a:p>
        </p:txBody>
      </p:sp>
    </p:spTree>
  </p:cSld>
  <p:clrMap bg1="dk1" tx1="lt1" bg2="dk2" tx2="lt2" accent1="accent1" accent2="accent2" accent3="accent3" accent4="accent4" accent5="accent5" accent6="accent6" hlink="hlink" folHlink="folHlink"/>
  <p:sldLayoutIdLst>
    <p:sldLayoutId id="2147483651" r:id="rId1"/>
    <p:sldLayoutId id="2147483649" r:id="rId2"/>
    <p:sldLayoutId id="2147483650" r:id="rId3"/>
  </p:sldLayoutIdLst>
  <p:transition spd="med"/>
  <p:txStyles>
    <p:titleStyle>
      <a:lvl1pPr marL="0" marR="0" indent="0" algn="l" defTabSz="366702" rtl="0" latinLnBrk="0">
        <a:lnSpc>
          <a:spcPct val="100000"/>
        </a:lnSpc>
        <a:spcBef>
          <a:spcPts val="0"/>
        </a:spcBef>
        <a:spcAft>
          <a:spcPts val="0"/>
        </a:spcAft>
        <a:buClrTx/>
        <a:buSzTx/>
        <a:buFontTx/>
        <a:buNone/>
        <a:tabLst/>
        <a:defRPr sz="2800" b="0" i="0" u="none" strike="noStrike" cap="none" spc="0" baseline="0">
          <a:ln>
            <a:noFill/>
          </a:ln>
          <a:solidFill>
            <a:schemeClr val="accent1"/>
          </a:solidFill>
          <a:uFillTx/>
          <a:latin typeface="Merriweather Sans ExtraBold" pitchFamily="2" charset="0"/>
          <a:ea typeface="+mn-ea"/>
          <a:cs typeface="+mn-cs"/>
          <a:sym typeface="Avenir Next Medium"/>
        </a:defRPr>
      </a:lvl1pPr>
      <a:lvl2pPr marL="0" marR="0" indent="143492" algn="l" defTabSz="366702" rtl="0" latinLnBrk="0">
        <a:lnSpc>
          <a:spcPct val="100000"/>
        </a:lnSpc>
        <a:spcBef>
          <a:spcPts val="0"/>
        </a:spcBef>
        <a:spcAft>
          <a:spcPts val="0"/>
        </a:spcAft>
        <a:buClrTx/>
        <a:buSzTx/>
        <a:buFontTx/>
        <a:buNone/>
        <a:tabLst/>
        <a:defRPr sz="2800" b="0" i="0" u="none" strike="noStrike" cap="none" spc="0" baseline="0">
          <a:ln>
            <a:noFill/>
          </a:ln>
          <a:solidFill>
            <a:srgbClr val="000000"/>
          </a:solidFill>
          <a:uFillTx/>
          <a:latin typeface="+mn-lt"/>
          <a:ea typeface="+mn-ea"/>
          <a:cs typeface="+mn-cs"/>
          <a:sym typeface="Avenir Next Medium"/>
        </a:defRPr>
      </a:lvl2pPr>
      <a:lvl3pPr marL="0" marR="0" indent="286984" algn="l" defTabSz="366702" rtl="0" latinLnBrk="0">
        <a:lnSpc>
          <a:spcPct val="100000"/>
        </a:lnSpc>
        <a:spcBef>
          <a:spcPts val="0"/>
        </a:spcBef>
        <a:spcAft>
          <a:spcPts val="0"/>
        </a:spcAft>
        <a:buClrTx/>
        <a:buSzTx/>
        <a:buFontTx/>
        <a:buNone/>
        <a:tabLst/>
        <a:defRPr sz="2800" b="0" i="0" u="none" strike="noStrike" cap="none" spc="0" baseline="0">
          <a:ln>
            <a:noFill/>
          </a:ln>
          <a:solidFill>
            <a:srgbClr val="000000"/>
          </a:solidFill>
          <a:uFillTx/>
          <a:latin typeface="+mn-lt"/>
          <a:ea typeface="+mn-ea"/>
          <a:cs typeface="+mn-cs"/>
          <a:sym typeface="Avenir Next Medium"/>
        </a:defRPr>
      </a:lvl3pPr>
      <a:lvl4pPr marL="0" marR="0" indent="430477" algn="l" defTabSz="366702" rtl="0" latinLnBrk="0">
        <a:lnSpc>
          <a:spcPct val="100000"/>
        </a:lnSpc>
        <a:spcBef>
          <a:spcPts val="0"/>
        </a:spcBef>
        <a:spcAft>
          <a:spcPts val="0"/>
        </a:spcAft>
        <a:buClrTx/>
        <a:buSzTx/>
        <a:buFontTx/>
        <a:buNone/>
        <a:tabLst/>
        <a:defRPr sz="2800" b="0" i="0" u="none" strike="noStrike" cap="none" spc="0" baseline="0">
          <a:ln>
            <a:noFill/>
          </a:ln>
          <a:solidFill>
            <a:srgbClr val="000000"/>
          </a:solidFill>
          <a:uFillTx/>
          <a:latin typeface="+mn-lt"/>
          <a:ea typeface="+mn-ea"/>
          <a:cs typeface="+mn-cs"/>
          <a:sym typeface="Avenir Next Medium"/>
        </a:defRPr>
      </a:lvl4pPr>
      <a:lvl5pPr marL="0" marR="0" indent="573969" algn="l" defTabSz="366702" rtl="0" latinLnBrk="0">
        <a:lnSpc>
          <a:spcPct val="100000"/>
        </a:lnSpc>
        <a:spcBef>
          <a:spcPts val="0"/>
        </a:spcBef>
        <a:spcAft>
          <a:spcPts val="0"/>
        </a:spcAft>
        <a:buClrTx/>
        <a:buSzTx/>
        <a:buFontTx/>
        <a:buNone/>
        <a:tabLst/>
        <a:defRPr sz="2800" b="0" i="0" u="none" strike="noStrike" cap="none" spc="0" baseline="0">
          <a:ln>
            <a:noFill/>
          </a:ln>
          <a:solidFill>
            <a:srgbClr val="000000"/>
          </a:solidFill>
          <a:uFillTx/>
          <a:latin typeface="+mn-lt"/>
          <a:ea typeface="+mn-ea"/>
          <a:cs typeface="+mn-cs"/>
          <a:sym typeface="Avenir Next Medium"/>
        </a:defRPr>
      </a:lvl5pPr>
      <a:lvl6pPr marL="0" marR="0" indent="717461" algn="l" defTabSz="366702" rtl="0" latinLnBrk="0">
        <a:lnSpc>
          <a:spcPct val="100000"/>
        </a:lnSpc>
        <a:spcBef>
          <a:spcPts val="0"/>
        </a:spcBef>
        <a:spcAft>
          <a:spcPts val="0"/>
        </a:spcAft>
        <a:buClrTx/>
        <a:buSzTx/>
        <a:buFontTx/>
        <a:buNone/>
        <a:tabLst/>
        <a:defRPr sz="2800" b="0" i="0" u="none" strike="noStrike" cap="none" spc="0" baseline="0">
          <a:ln>
            <a:noFill/>
          </a:ln>
          <a:solidFill>
            <a:srgbClr val="000000"/>
          </a:solidFill>
          <a:uFillTx/>
          <a:latin typeface="+mn-lt"/>
          <a:ea typeface="+mn-ea"/>
          <a:cs typeface="+mn-cs"/>
          <a:sym typeface="Avenir Next Medium"/>
        </a:defRPr>
      </a:lvl6pPr>
      <a:lvl7pPr marL="0" marR="0" indent="860953" algn="l" defTabSz="366702" rtl="0" latinLnBrk="0">
        <a:lnSpc>
          <a:spcPct val="100000"/>
        </a:lnSpc>
        <a:spcBef>
          <a:spcPts val="0"/>
        </a:spcBef>
        <a:spcAft>
          <a:spcPts val="0"/>
        </a:spcAft>
        <a:buClrTx/>
        <a:buSzTx/>
        <a:buFontTx/>
        <a:buNone/>
        <a:tabLst/>
        <a:defRPr sz="2800" b="0" i="0" u="none" strike="noStrike" cap="none" spc="0" baseline="0">
          <a:ln>
            <a:noFill/>
          </a:ln>
          <a:solidFill>
            <a:srgbClr val="000000"/>
          </a:solidFill>
          <a:uFillTx/>
          <a:latin typeface="+mn-lt"/>
          <a:ea typeface="+mn-ea"/>
          <a:cs typeface="+mn-cs"/>
          <a:sym typeface="Avenir Next Medium"/>
        </a:defRPr>
      </a:lvl7pPr>
      <a:lvl8pPr marL="0" marR="0" indent="1004446" algn="l" defTabSz="366702" rtl="0" latinLnBrk="0">
        <a:lnSpc>
          <a:spcPct val="100000"/>
        </a:lnSpc>
        <a:spcBef>
          <a:spcPts val="0"/>
        </a:spcBef>
        <a:spcAft>
          <a:spcPts val="0"/>
        </a:spcAft>
        <a:buClrTx/>
        <a:buSzTx/>
        <a:buFontTx/>
        <a:buNone/>
        <a:tabLst/>
        <a:defRPr sz="2800" b="0" i="0" u="none" strike="noStrike" cap="none" spc="0" baseline="0">
          <a:ln>
            <a:noFill/>
          </a:ln>
          <a:solidFill>
            <a:srgbClr val="000000"/>
          </a:solidFill>
          <a:uFillTx/>
          <a:latin typeface="+mn-lt"/>
          <a:ea typeface="+mn-ea"/>
          <a:cs typeface="+mn-cs"/>
          <a:sym typeface="Avenir Next Medium"/>
        </a:defRPr>
      </a:lvl8pPr>
      <a:lvl9pPr marL="0" marR="0" indent="1147938" algn="l" defTabSz="366702" rtl="0" latinLnBrk="0">
        <a:lnSpc>
          <a:spcPct val="100000"/>
        </a:lnSpc>
        <a:spcBef>
          <a:spcPts val="0"/>
        </a:spcBef>
        <a:spcAft>
          <a:spcPts val="0"/>
        </a:spcAft>
        <a:buClrTx/>
        <a:buSzTx/>
        <a:buFontTx/>
        <a:buNone/>
        <a:tabLst/>
        <a:defRPr sz="2800" b="0" i="0" u="none" strike="noStrike" cap="none" spc="0" baseline="0">
          <a:ln>
            <a:noFill/>
          </a:ln>
          <a:solidFill>
            <a:srgbClr val="000000"/>
          </a:solidFill>
          <a:uFillTx/>
          <a:latin typeface="+mn-lt"/>
          <a:ea typeface="+mn-ea"/>
          <a:cs typeface="+mn-cs"/>
          <a:sym typeface="Avenir Next Medium"/>
        </a:defRPr>
      </a:lvl9pPr>
    </p:titleStyle>
    <p:bodyStyle>
      <a:lvl1pPr marL="0" marR="0" indent="0" algn="l" defTabSz="366702" rtl="0" latinLnBrk="0">
        <a:lnSpc>
          <a:spcPct val="130000"/>
        </a:lnSpc>
        <a:spcBef>
          <a:spcPts val="0"/>
        </a:spcBef>
        <a:spcAft>
          <a:spcPts val="0"/>
        </a:spcAft>
        <a:buClrTx/>
        <a:buSzTx/>
        <a:buFontTx/>
        <a:buNone/>
        <a:tabLst/>
        <a:defRPr sz="1100" b="0" i="0" u="none" strike="noStrike" cap="none" spc="0" baseline="0">
          <a:ln>
            <a:noFill/>
          </a:ln>
          <a:solidFill>
            <a:srgbClr val="000000"/>
          </a:solidFill>
          <a:uFillTx/>
          <a:latin typeface="Lato" pitchFamily="34" charset="0"/>
          <a:ea typeface="+mj-ea"/>
          <a:cs typeface="+mj-cs"/>
          <a:sym typeface="Avenir Next"/>
        </a:defRPr>
      </a:lvl1pPr>
      <a:lvl2pPr marL="0" marR="0" indent="0" algn="l" defTabSz="366702" rtl="0" latinLnBrk="0">
        <a:lnSpc>
          <a:spcPct val="130000"/>
        </a:lnSpc>
        <a:spcBef>
          <a:spcPts val="0"/>
        </a:spcBef>
        <a:spcAft>
          <a:spcPts val="0"/>
        </a:spcAft>
        <a:buClrTx/>
        <a:buSzTx/>
        <a:buFontTx/>
        <a:buNone/>
        <a:tabLst/>
        <a:defRPr sz="1100" b="0" i="0" u="none" strike="noStrike" cap="none" spc="0" baseline="0">
          <a:ln>
            <a:noFill/>
          </a:ln>
          <a:solidFill>
            <a:srgbClr val="000000"/>
          </a:solidFill>
          <a:uFillTx/>
          <a:latin typeface="Lato" pitchFamily="34" charset="0"/>
          <a:ea typeface="+mj-ea"/>
          <a:cs typeface="+mj-cs"/>
          <a:sym typeface="Avenir Next"/>
        </a:defRPr>
      </a:lvl2pPr>
      <a:lvl3pPr marL="0" marR="0" indent="0" algn="l" defTabSz="366702" rtl="0" latinLnBrk="0">
        <a:lnSpc>
          <a:spcPct val="130000"/>
        </a:lnSpc>
        <a:spcBef>
          <a:spcPts val="0"/>
        </a:spcBef>
        <a:spcAft>
          <a:spcPts val="0"/>
        </a:spcAft>
        <a:buClrTx/>
        <a:buSzTx/>
        <a:buFontTx/>
        <a:buNone/>
        <a:tabLst/>
        <a:defRPr sz="1100" b="0" i="0" u="none" strike="noStrike" cap="none" spc="0" baseline="0">
          <a:ln>
            <a:noFill/>
          </a:ln>
          <a:solidFill>
            <a:srgbClr val="000000"/>
          </a:solidFill>
          <a:uFillTx/>
          <a:latin typeface="Lato" pitchFamily="34" charset="0"/>
          <a:ea typeface="+mj-ea"/>
          <a:cs typeface="+mj-cs"/>
          <a:sym typeface="Avenir Next"/>
        </a:defRPr>
      </a:lvl3pPr>
      <a:lvl4pPr marL="0" marR="0" indent="0" algn="l" defTabSz="366702" rtl="0" latinLnBrk="0">
        <a:lnSpc>
          <a:spcPct val="130000"/>
        </a:lnSpc>
        <a:spcBef>
          <a:spcPts val="0"/>
        </a:spcBef>
        <a:spcAft>
          <a:spcPts val="0"/>
        </a:spcAft>
        <a:buClrTx/>
        <a:buSzTx/>
        <a:buFontTx/>
        <a:buNone/>
        <a:tabLst/>
        <a:defRPr sz="1100" b="0" i="0" u="none" strike="noStrike" cap="none" spc="0" baseline="0">
          <a:ln>
            <a:noFill/>
          </a:ln>
          <a:solidFill>
            <a:srgbClr val="000000"/>
          </a:solidFill>
          <a:uFillTx/>
          <a:latin typeface="Lato" pitchFamily="34" charset="0"/>
          <a:ea typeface="+mj-ea"/>
          <a:cs typeface="+mj-cs"/>
          <a:sym typeface="Avenir Next"/>
        </a:defRPr>
      </a:lvl4pPr>
      <a:lvl5pPr marL="0" marR="0" indent="0" algn="l" defTabSz="366702" rtl="0" latinLnBrk="0">
        <a:lnSpc>
          <a:spcPct val="130000"/>
        </a:lnSpc>
        <a:spcBef>
          <a:spcPts val="0"/>
        </a:spcBef>
        <a:spcAft>
          <a:spcPts val="0"/>
        </a:spcAft>
        <a:buClrTx/>
        <a:buSzTx/>
        <a:buFontTx/>
        <a:buNone/>
        <a:tabLst/>
        <a:defRPr sz="1100" b="0" i="0" u="none" strike="noStrike" cap="none" spc="0" baseline="0">
          <a:ln>
            <a:noFill/>
          </a:ln>
          <a:solidFill>
            <a:srgbClr val="000000"/>
          </a:solidFill>
          <a:uFillTx/>
          <a:latin typeface="Lato" pitchFamily="34" charset="0"/>
          <a:ea typeface="+mj-ea"/>
          <a:cs typeface="+mj-cs"/>
          <a:sym typeface="Avenir Next"/>
        </a:defRPr>
      </a:lvl5pPr>
      <a:lvl6pPr marL="0" marR="0" indent="223210" algn="l" defTabSz="366702" rtl="0" latinLnBrk="0">
        <a:lnSpc>
          <a:spcPct val="130000"/>
        </a:lnSpc>
        <a:spcBef>
          <a:spcPts val="0"/>
        </a:spcBef>
        <a:spcAft>
          <a:spcPts val="0"/>
        </a:spcAft>
        <a:buClrTx/>
        <a:buSzTx/>
        <a:buFontTx/>
        <a:buNone/>
        <a:tabLst/>
        <a:defRPr sz="1100" b="0" i="0" u="none" strike="noStrike" cap="none" spc="0" baseline="0">
          <a:ln>
            <a:noFill/>
          </a:ln>
          <a:solidFill>
            <a:srgbClr val="000000"/>
          </a:solidFill>
          <a:uFillTx/>
          <a:latin typeface="+mj-lt"/>
          <a:ea typeface="+mj-ea"/>
          <a:cs typeface="+mj-cs"/>
          <a:sym typeface="Avenir Next"/>
        </a:defRPr>
      </a:lvl6pPr>
      <a:lvl7pPr marL="0" marR="0" indent="446420" algn="l" defTabSz="366702" rtl="0" latinLnBrk="0">
        <a:lnSpc>
          <a:spcPct val="130000"/>
        </a:lnSpc>
        <a:spcBef>
          <a:spcPts val="0"/>
        </a:spcBef>
        <a:spcAft>
          <a:spcPts val="0"/>
        </a:spcAft>
        <a:buClrTx/>
        <a:buSzTx/>
        <a:buFontTx/>
        <a:buNone/>
        <a:tabLst/>
        <a:defRPr sz="1100" b="0" i="0" u="none" strike="noStrike" cap="none" spc="0" baseline="0">
          <a:ln>
            <a:noFill/>
          </a:ln>
          <a:solidFill>
            <a:srgbClr val="000000"/>
          </a:solidFill>
          <a:uFillTx/>
          <a:latin typeface="+mj-lt"/>
          <a:ea typeface="+mj-ea"/>
          <a:cs typeface="+mj-cs"/>
          <a:sym typeface="Avenir Next"/>
        </a:defRPr>
      </a:lvl7pPr>
      <a:lvl8pPr marL="0" marR="0" indent="669630" algn="l" defTabSz="366702" rtl="0" latinLnBrk="0">
        <a:lnSpc>
          <a:spcPct val="130000"/>
        </a:lnSpc>
        <a:spcBef>
          <a:spcPts val="0"/>
        </a:spcBef>
        <a:spcAft>
          <a:spcPts val="0"/>
        </a:spcAft>
        <a:buClrTx/>
        <a:buSzTx/>
        <a:buFontTx/>
        <a:buNone/>
        <a:tabLst/>
        <a:defRPr sz="1100" b="0" i="0" u="none" strike="noStrike" cap="none" spc="0" baseline="0">
          <a:ln>
            <a:noFill/>
          </a:ln>
          <a:solidFill>
            <a:srgbClr val="000000"/>
          </a:solidFill>
          <a:uFillTx/>
          <a:latin typeface="+mj-lt"/>
          <a:ea typeface="+mj-ea"/>
          <a:cs typeface="+mj-cs"/>
          <a:sym typeface="Avenir Next"/>
        </a:defRPr>
      </a:lvl8pPr>
      <a:lvl9pPr marL="0" marR="0" indent="892840" algn="l" defTabSz="366702" rtl="0" latinLnBrk="0">
        <a:lnSpc>
          <a:spcPct val="130000"/>
        </a:lnSpc>
        <a:spcBef>
          <a:spcPts val="0"/>
        </a:spcBef>
        <a:spcAft>
          <a:spcPts val="0"/>
        </a:spcAft>
        <a:buClrTx/>
        <a:buSzTx/>
        <a:buFontTx/>
        <a:buNone/>
        <a:tabLst/>
        <a:defRPr sz="1100" b="0" i="0" u="none" strike="noStrike" cap="none" spc="0" baseline="0">
          <a:ln>
            <a:noFill/>
          </a:ln>
          <a:solidFill>
            <a:srgbClr val="000000"/>
          </a:solidFill>
          <a:uFillTx/>
          <a:latin typeface="+mj-lt"/>
          <a:ea typeface="+mj-ea"/>
          <a:cs typeface="+mj-cs"/>
          <a:sym typeface="Avenir Next"/>
        </a:defRPr>
      </a:lvl9pPr>
    </p:bodyStyle>
    <p:otherStyle>
      <a:lvl1pPr marL="0" marR="0" indent="0" algn="ctr" defTabSz="366702" latinLnBrk="0">
        <a:lnSpc>
          <a:spcPct val="100000"/>
        </a:lnSpc>
        <a:spcBef>
          <a:spcPts val="0"/>
        </a:spcBef>
        <a:spcAft>
          <a:spcPts val="0"/>
        </a:spcAft>
        <a:buClrTx/>
        <a:buSzTx/>
        <a:buFontTx/>
        <a:buNone/>
        <a:tabLst/>
        <a:defRPr sz="700" b="1" i="0" u="none" strike="noStrike" cap="none" spc="0" baseline="0">
          <a:ln>
            <a:noFill/>
          </a:ln>
          <a:solidFill>
            <a:schemeClr val="tx1"/>
          </a:solidFill>
          <a:uFillTx/>
          <a:latin typeface="+mn-lt"/>
          <a:ea typeface="+mn-ea"/>
          <a:cs typeface="+mn-cs"/>
          <a:sym typeface="Avenir Next"/>
        </a:defRPr>
      </a:lvl1pPr>
      <a:lvl2pPr marL="0" marR="0" indent="143492" algn="ctr" defTabSz="366702" latinLnBrk="0">
        <a:lnSpc>
          <a:spcPct val="100000"/>
        </a:lnSpc>
        <a:spcBef>
          <a:spcPts val="0"/>
        </a:spcBef>
        <a:spcAft>
          <a:spcPts val="0"/>
        </a:spcAft>
        <a:buClrTx/>
        <a:buSzTx/>
        <a:buFontTx/>
        <a:buNone/>
        <a:tabLst/>
        <a:defRPr sz="700" b="1" i="0" u="none" strike="noStrike" cap="none" spc="0" baseline="0">
          <a:ln>
            <a:noFill/>
          </a:ln>
          <a:solidFill>
            <a:schemeClr val="tx1"/>
          </a:solidFill>
          <a:uFillTx/>
          <a:latin typeface="+mn-lt"/>
          <a:ea typeface="+mn-ea"/>
          <a:cs typeface="+mn-cs"/>
          <a:sym typeface="Avenir Next"/>
        </a:defRPr>
      </a:lvl2pPr>
      <a:lvl3pPr marL="0" marR="0" indent="286984" algn="ctr" defTabSz="366702" latinLnBrk="0">
        <a:lnSpc>
          <a:spcPct val="100000"/>
        </a:lnSpc>
        <a:spcBef>
          <a:spcPts val="0"/>
        </a:spcBef>
        <a:spcAft>
          <a:spcPts val="0"/>
        </a:spcAft>
        <a:buClrTx/>
        <a:buSzTx/>
        <a:buFontTx/>
        <a:buNone/>
        <a:tabLst/>
        <a:defRPr sz="700" b="1" i="0" u="none" strike="noStrike" cap="none" spc="0" baseline="0">
          <a:ln>
            <a:noFill/>
          </a:ln>
          <a:solidFill>
            <a:schemeClr val="tx1"/>
          </a:solidFill>
          <a:uFillTx/>
          <a:latin typeface="+mn-lt"/>
          <a:ea typeface="+mn-ea"/>
          <a:cs typeface="+mn-cs"/>
          <a:sym typeface="Avenir Next"/>
        </a:defRPr>
      </a:lvl3pPr>
      <a:lvl4pPr marL="0" marR="0" indent="430477" algn="ctr" defTabSz="366702" latinLnBrk="0">
        <a:lnSpc>
          <a:spcPct val="100000"/>
        </a:lnSpc>
        <a:spcBef>
          <a:spcPts val="0"/>
        </a:spcBef>
        <a:spcAft>
          <a:spcPts val="0"/>
        </a:spcAft>
        <a:buClrTx/>
        <a:buSzTx/>
        <a:buFontTx/>
        <a:buNone/>
        <a:tabLst/>
        <a:defRPr sz="700" b="1" i="0" u="none" strike="noStrike" cap="none" spc="0" baseline="0">
          <a:ln>
            <a:noFill/>
          </a:ln>
          <a:solidFill>
            <a:schemeClr val="tx1"/>
          </a:solidFill>
          <a:uFillTx/>
          <a:latin typeface="+mn-lt"/>
          <a:ea typeface="+mn-ea"/>
          <a:cs typeface="+mn-cs"/>
          <a:sym typeface="Avenir Next"/>
        </a:defRPr>
      </a:lvl4pPr>
      <a:lvl5pPr marL="0" marR="0" indent="573969" algn="ctr" defTabSz="366702" latinLnBrk="0">
        <a:lnSpc>
          <a:spcPct val="100000"/>
        </a:lnSpc>
        <a:spcBef>
          <a:spcPts val="0"/>
        </a:spcBef>
        <a:spcAft>
          <a:spcPts val="0"/>
        </a:spcAft>
        <a:buClrTx/>
        <a:buSzTx/>
        <a:buFontTx/>
        <a:buNone/>
        <a:tabLst/>
        <a:defRPr sz="700" b="1" i="0" u="none" strike="noStrike" cap="none" spc="0" baseline="0">
          <a:ln>
            <a:noFill/>
          </a:ln>
          <a:solidFill>
            <a:schemeClr val="tx1"/>
          </a:solidFill>
          <a:uFillTx/>
          <a:latin typeface="+mn-lt"/>
          <a:ea typeface="+mn-ea"/>
          <a:cs typeface="+mn-cs"/>
          <a:sym typeface="Avenir Next"/>
        </a:defRPr>
      </a:lvl5pPr>
      <a:lvl6pPr marL="0" marR="0" indent="717461" algn="ctr" defTabSz="366702" latinLnBrk="0">
        <a:lnSpc>
          <a:spcPct val="100000"/>
        </a:lnSpc>
        <a:spcBef>
          <a:spcPts val="0"/>
        </a:spcBef>
        <a:spcAft>
          <a:spcPts val="0"/>
        </a:spcAft>
        <a:buClrTx/>
        <a:buSzTx/>
        <a:buFontTx/>
        <a:buNone/>
        <a:tabLst/>
        <a:defRPr sz="700" b="1" i="0" u="none" strike="noStrike" cap="none" spc="0" baseline="0">
          <a:ln>
            <a:noFill/>
          </a:ln>
          <a:solidFill>
            <a:schemeClr val="tx1"/>
          </a:solidFill>
          <a:uFillTx/>
          <a:latin typeface="+mn-lt"/>
          <a:ea typeface="+mn-ea"/>
          <a:cs typeface="+mn-cs"/>
          <a:sym typeface="Avenir Next"/>
        </a:defRPr>
      </a:lvl6pPr>
      <a:lvl7pPr marL="0" marR="0" indent="860953" algn="ctr" defTabSz="366702" latinLnBrk="0">
        <a:lnSpc>
          <a:spcPct val="100000"/>
        </a:lnSpc>
        <a:spcBef>
          <a:spcPts val="0"/>
        </a:spcBef>
        <a:spcAft>
          <a:spcPts val="0"/>
        </a:spcAft>
        <a:buClrTx/>
        <a:buSzTx/>
        <a:buFontTx/>
        <a:buNone/>
        <a:tabLst/>
        <a:defRPr sz="700" b="1" i="0" u="none" strike="noStrike" cap="none" spc="0" baseline="0">
          <a:ln>
            <a:noFill/>
          </a:ln>
          <a:solidFill>
            <a:schemeClr val="tx1"/>
          </a:solidFill>
          <a:uFillTx/>
          <a:latin typeface="+mn-lt"/>
          <a:ea typeface="+mn-ea"/>
          <a:cs typeface="+mn-cs"/>
          <a:sym typeface="Avenir Next"/>
        </a:defRPr>
      </a:lvl7pPr>
      <a:lvl8pPr marL="0" marR="0" indent="1004446" algn="ctr" defTabSz="366702" latinLnBrk="0">
        <a:lnSpc>
          <a:spcPct val="100000"/>
        </a:lnSpc>
        <a:spcBef>
          <a:spcPts val="0"/>
        </a:spcBef>
        <a:spcAft>
          <a:spcPts val="0"/>
        </a:spcAft>
        <a:buClrTx/>
        <a:buSzTx/>
        <a:buFontTx/>
        <a:buNone/>
        <a:tabLst/>
        <a:defRPr sz="700" b="1" i="0" u="none" strike="noStrike" cap="none" spc="0" baseline="0">
          <a:ln>
            <a:noFill/>
          </a:ln>
          <a:solidFill>
            <a:schemeClr val="tx1"/>
          </a:solidFill>
          <a:uFillTx/>
          <a:latin typeface="+mn-lt"/>
          <a:ea typeface="+mn-ea"/>
          <a:cs typeface="+mn-cs"/>
          <a:sym typeface="Avenir Next"/>
        </a:defRPr>
      </a:lvl8pPr>
      <a:lvl9pPr marL="0" marR="0" indent="1147938" algn="ctr" defTabSz="366702" latinLnBrk="0">
        <a:lnSpc>
          <a:spcPct val="100000"/>
        </a:lnSpc>
        <a:spcBef>
          <a:spcPts val="0"/>
        </a:spcBef>
        <a:spcAft>
          <a:spcPts val="0"/>
        </a:spcAft>
        <a:buClrTx/>
        <a:buSzTx/>
        <a:buFontTx/>
        <a:buNone/>
        <a:tabLst/>
        <a:defRPr sz="700" b="1" i="0" u="none" strike="noStrike" cap="none" spc="0" baseline="0">
          <a:ln>
            <a:noFill/>
          </a:ln>
          <a:solidFill>
            <a:schemeClr val="tx1"/>
          </a:solidFill>
          <a:uFillTx/>
          <a:latin typeface="+mn-lt"/>
          <a:ea typeface="+mn-ea"/>
          <a:cs typeface="+mn-cs"/>
          <a:sym typeface="Avenir Nex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45339" y="2566960"/>
            <a:ext cx="4511763" cy="20289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1887" tIns="31887" rIns="31887" bIns="31887" numCol="1" spcCol="23915" rtlCol="0" anchor="ctr">
            <a:spAutoFit/>
          </a:bodyPr>
          <a:lstStyle/>
          <a:p>
            <a:endParaRPr lang="it-IT" dirty="0"/>
          </a:p>
        </p:txBody>
      </p:sp>
      <p:sp>
        <p:nvSpPr>
          <p:cNvPr id="5" name="CasellaDiTesto 4"/>
          <p:cNvSpPr txBox="1"/>
          <p:nvPr/>
        </p:nvSpPr>
        <p:spPr>
          <a:xfrm>
            <a:off x="3840248" y="2593025"/>
            <a:ext cx="3822872" cy="20289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1887" tIns="31887" rIns="31887" bIns="31887" numCol="1" spcCol="23915" rtlCol="0" anchor="ctr">
            <a:spAutoFit/>
          </a:bodyPr>
          <a:lstStyle/>
          <a:p>
            <a:endParaRPr lang="it-IT" dirty="0"/>
          </a:p>
        </p:txBody>
      </p:sp>
      <p:sp>
        <p:nvSpPr>
          <p:cNvPr id="6" name="CasellaDiTesto 5"/>
          <p:cNvSpPr txBox="1"/>
          <p:nvPr/>
        </p:nvSpPr>
        <p:spPr>
          <a:xfrm>
            <a:off x="3945339" y="2119998"/>
            <a:ext cx="4511763" cy="7107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1887" tIns="31887" rIns="31887" bIns="31887" numCol="1" spcCol="23915" rtlCol="0" anchor="ctr">
            <a:spAutoFit/>
          </a:bodyPr>
          <a:lstStyle/>
          <a:p>
            <a:pPr algn="l"/>
            <a:r>
              <a:rPr lang="it-IT" sz="1800" dirty="0">
                <a:solidFill>
                  <a:schemeClr val="bg2">
                    <a:lumMod val="50000"/>
                  </a:schemeClr>
                </a:solidFill>
              </a:rPr>
              <a:t>Relatore</a:t>
            </a:r>
          </a:p>
          <a:p>
            <a:pPr algn="l"/>
            <a:endParaRPr lang="it-IT" sz="1300" dirty="0">
              <a:solidFill>
                <a:schemeClr val="bg2">
                  <a:lumMod val="50000"/>
                </a:schemeClr>
              </a:solidFill>
            </a:endParaRPr>
          </a:p>
          <a:p>
            <a:pPr algn="l"/>
            <a:r>
              <a:rPr lang="it-IT" sz="1100" dirty="0">
                <a:solidFill>
                  <a:schemeClr val="bg2">
                    <a:lumMod val="50000"/>
                  </a:schemeClr>
                </a:solidFill>
              </a:rPr>
              <a:t>Affiliazione</a:t>
            </a:r>
          </a:p>
        </p:txBody>
      </p:sp>
      <p:sp>
        <p:nvSpPr>
          <p:cNvPr id="8" name="Venenatis Dapibus Fringilla">
            <a:extLst>
              <a:ext uri="{FF2B5EF4-FFF2-40B4-BE49-F238E27FC236}">
                <a16:creationId xmlns:a16="http://schemas.microsoft.com/office/drawing/2014/main" id="{63214859-DB46-4630-B076-3B136887B547}"/>
              </a:ext>
            </a:extLst>
          </p:cNvPr>
          <p:cNvSpPr txBox="1">
            <a:spLocks noGrp="1"/>
          </p:cNvSpPr>
          <p:nvPr>
            <p:ph type="title"/>
          </p:nvPr>
        </p:nvSpPr>
        <p:spPr>
          <a:xfrm>
            <a:off x="3945338" y="1122647"/>
            <a:ext cx="4305693" cy="452589"/>
          </a:xfrm>
          <a:prstGeom prst="rect">
            <a:avLst/>
          </a:prstGeom>
        </p:spPr>
        <p:txBody>
          <a:bodyPr/>
          <a:lstStyle/>
          <a:p>
            <a:r>
              <a:rPr lang="it-IT" dirty="0">
                <a:latin typeface="Merriweather Sans ExtraBold" pitchFamily="2" charset="0"/>
              </a:rPr>
              <a:t>Titolo</a:t>
            </a:r>
            <a:endParaRPr dirty="0">
              <a:latin typeface="Merriweather" pitchFamily="2" charset="0"/>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 name="Venenatis Dapibus Fringilla"/>
          <p:cNvSpPr txBox="1">
            <a:spLocks noGrp="1"/>
          </p:cNvSpPr>
          <p:nvPr>
            <p:ph type="title"/>
          </p:nvPr>
        </p:nvSpPr>
        <p:spPr>
          <a:prstGeom prst="rect">
            <a:avLst/>
          </a:prstGeom>
        </p:spPr>
        <p:txBody>
          <a:bodyPr/>
          <a:lstStyle/>
          <a:p>
            <a:r>
              <a:rPr lang="it-IT" dirty="0">
                <a:latin typeface="Merriweather Sans ExtraBold" pitchFamily="2" charset="0"/>
              </a:rPr>
              <a:t>Titolo</a:t>
            </a:r>
            <a:endParaRPr dirty="0">
              <a:latin typeface="Merriweather" pitchFamily="2" charset="0"/>
            </a:endParaRPr>
          </a:p>
        </p:txBody>
      </p:sp>
      <p:sp>
        <p:nvSpPr>
          <p:cNvPr id="440" name="Sed posuere consectetur est at lobortis. Sed posuere consectetur est at lobortis. Curabitur blandit tempus porttitor. Lorem ipsum dolor sit amet, consectetur adipiscing elit. Cras mattis amet. Praesent cursus, vel scelerisque nisl et. Aenean lacinia nulla sed consectetur. Donec id elit non mi porta gravida at eget metus. Aenean lacinia bibendum nulla sed consectetur. Sed posuere consectetur est at lobortis. Vestibulum id ligula porta felis euismod semper.…"/>
          <p:cNvSpPr txBox="1">
            <a:spLocks noGrp="1"/>
          </p:cNvSpPr>
          <p:nvPr>
            <p:ph type="body" sz="half" idx="1"/>
          </p:nvPr>
        </p:nvSpPr>
        <p:spPr>
          <a:prstGeom prst="rect">
            <a:avLst/>
          </a:prstGeom>
        </p:spPr>
        <p:txBody>
          <a:bodyPr anchor="ctr"/>
          <a:lstStyle/>
          <a:p>
            <a:r>
              <a:rPr dirty="0" err="1">
                <a:latin typeface="Lato" pitchFamily="34" charset="0"/>
              </a:rPr>
              <a:t>Sed</a:t>
            </a:r>
            <a:r>
              <a:rPr dirty="0">
                <a:latin typeface="Lato" pitchFamily="34" charset="0"/>
              </a:rPr>
              <a:t> </a:t>
            </a:r>
            <a:r>
              <a:rPr dirty="0" err="1">
                <a:latin typeface="Lato" pitchFamily="34" charset="0"/>
              </a:rPr>
              <a:t>posuere</a:t>
            </a:r>
            <a:r>
              <a:rPr dirty="0">
                <a:latin typeface="Lato" pitchFamily="34" charset="0"/>
              </a:rPr>
              <a:t> </a:t>
            </a:r>
            <a:r>
              <a:rPr dirty="0" err="1">
                <a:latin typeface="Lato" pitchFamily="34" charset="0"/>
              </a:rPr>
              <a:t>consectetur</a:t>
            </a:r>
            <a:r>
              <a:rPr dirty="0">
                <a:latin typeface="Lato" pitchFamily="34" charset="0"/>
              </a:rPr>
              <a:t> </a:t>
            </a:r>
            <a:r>
              <a:rPr dirty="0" err="1">
                <a:latin typeface="Lato" pitchFamily="34" charset="0"/>
              </a:rPr>
              <a:t>est</a:t>
            </a:r>
            <a:r>
              <a:rPr dirty="0">
                <a:latin typeface="Lato" pitchFamily="34" charset="0"/>
              </a:rPr>
              <a:t> at </a:t>
            </a:r>
            <a:r>
              <a:rPr dirty="0" err="1">
                <a:latin typeface="Lato" pitchFamily="34" charset="0"/>
              </a:rPr>
              <a:t>lobortis</a:t>
            </a:r>
            <a:r>
              <a:rPr dirty="0">
                <a:latin typeface="Lato" pitchFamily="34" charset="0"/>
              </a:rPr>
              <a:t>. </a:t>
            </a:r>
            <a:r>
              <a:rPr dirty="0" err="1">
                <a:latin typeface="Lato" pitchFamily="34" charset="0"/>
              </a:rPr>
              <a:t>Sed</a:t>
            </a:r>
            <a:r>
              <a:rPr dirty="0">
                <a:latin typeface="Lato" pitchFamily="34" charset="0"/>
              </a:rPr>
              <a:t> </a:t>
            </a:r>
            <a:r>
              <a:rPr dirty="0" err="1">
                <a:latin typeface="Lato" pitchFamily="34" charset="0"/>
              </a:rPr>
              <a:t>posuere</a:t>
            </a:r>
            <a:r>
              <a:rPr dirty="0">
                <a:latin typeface="Lato" pitchFamily="34" charset="0"/>
              </a:rPr>
              <a:t> </a:t>
            </a:r>
            <a:r>
              <a:rPr dirty="0" err="1">
                <a:latin typeface="Lato" pitchFamily="34" charset="0"/>
              </a:rPr>
              <a:t>consectetur</a:t>
            </a:r>
            <a:r>
              <a:rPr dirty="0">
                <a:latin typeface="Lato" pitchFamily="34" charset="0"/>
              </a:rPr>
              <a:t> </a:t>
            </a:r>
            <a:r>
              <a:rPr dirty="0" err="1">
                <a:latin typeface="Lato" pitchFamily="34" charset="0"/>
              </a:rPr>
              <a:t>est</a:t>
            </a:r>
            <a:r>
              <a:rPr dirty="0">
                <a:latin typeface="Lato" pitchFamily="34" charset="0"/>
              </a:rPr>
              <a:t> at </a:t>
            </a:r>
            <a:r>
              <a:rPr dirty="0" err="1">
                <a:latin typeface="Lato" pitchFamily="34" charset="0"/>
              </a:rPr>
              <a:t>lobortis</a:t>
            </a:r>
            <a:r>
              <a:rPr dirty="0">
                <a:latin typeface="Lato" pitchFamily="34" charset="0"/>
              </a:rPr>
              <a:t>. </a:t>
            </a:r>
            <a:r>
              <a:rPr dirty="0" err="1">
                <a:latin typeface="Lato" pitchFamily="34" charset="0"/>
              </a:rPr>
              <a:t>Curabitur</a:t>
            </a:r>
            <a:r>
              <a:rPr dirty="0">
                <a:latin typeface="Lato" pitchFamily="34" charset="0"/>
              </a:rPr>
              <a:t> </a:t>
            </a:r>
            <a:r>
              <a:rPr dirty="0" err="1">
                <a:latin typeface="Lato" pitchFamily="34" charset="0"/>
              </a:rPr>
              <a:t>blandit</a:t>
            </a:r>
            <a:r>
              <a:rPr dirty="0">
                <a:latin typeface="Lato" pitchFamily="34" charset="0"/>
              </a:rPr>
              <a:t> tempus </a:t>
            </a:r>
            <a:r>
              <a:rPr dirty="0" err="1">
                <a:latin typeface="Lato" pitchFamily="34" charset="0"/>
              </a:rPr>
              <a:t>porttitor</a:t>
            </a:r>
            <a:r>
              <a:rPr dirty="0">
                <a:latin typeface="Lato" pitchFamily="34" charset="0"/>
              </a:rPr>
              <a:t>. </a:t>
            </a:r>
            <a:r>
              <a:rPr dirty="0" err="1">
                <a:latin typeface="Lato" pitchFamily="34" charset="0"/>
              </a:rPr>
              <a:t>Lorem</a:t>
            </a:r>
            <a:r>
              <a:rPr dirty="0">
                <a:latin typeface="Lato" pitchFamily="34" charset="0"/>
              </a:rPr>
              <a:t> </a:t>
            </a:r>
            <a:r>
              <a:rPr dirty="0" err="1">
                <a:latin typeface="Lato" pitchFamily="34" charset="0"/>
              </a:rPr>
              <a:t>ipsum</a:t>
            </a:r>
            <a:r>
              <a:rPr dirty="0">
                <a:latin typeface="Lato" pitchFamily="34" charset="0"/>
              </a:rPr>
              <a:t> dolor sit </a:t>
            </a:r>
            <a:r>
              <a:rPr dirty="0" err="1">
                <a:latin typeface="Lato" pitchFamily="34" charset="0"/>
              </a:rPr>
              <a:t>amet</a:t>
            </a:r>
            <a:r>
              <a:rPr dirty="0">
                <a:latin typeface="Lato" pitchFamily="34" charset="0"/>
              </a:rPr>
              <a:t>, </a:t>
            </a:r>
            <a:r>
              <a:rPr dirty="0" err="1">
                <a:latin typeface="Lato" pitchFamily="34" charset="0"/>
              </a:rPr>
              <a:t>consectetur</a:t>
            </a:r>
            <a:r>
              <a:rPr dirty="0">
                <a:latin typeface="Lato" pitchFamily="34" charset="0"/>
              </a:rPr>
              <a:t> </a:t>
            </a:r>
            <a:r>
              <a:rPr dirty="0" err="1">
                <a:latin typeface="Lato" pitchFamily="34" charset="0"/>
              </a:rPr>
              <a:t>adipiscing</a:t>
            </a:r>
            <a:r>
              <a:rPr dirty="0">
                <a:latin typeface="Lato" pitchFamily="34" charset="0"/>
              </a:rPr>
              <a:t> </a:t>
            </a:r>
            <a:r>
              <a:rPr dirty="0" err="1">
                <a:latin typeface="Lato" pitchFamily="34" charset="0"/>
              </a:rPr>
              <a:t>elit</a:t>
            </a:r>
            <a:r>
              <a:rPr dirty="0">
                <a:latin typeface="Lato" pitchFamily="34" charset="0"/>
              </a:rPr>
              <a:t>. </a:t>
            </a:r>
            <a:r>
              <a:rPr dirty="0" err="1">
                <a:latin typeface="Lato" pitchFamily="34" charset="0"/>
              </a:rPr>
              <a:t>Cras</a:t>
            </a:r>
            <a:r>
              <a:rPr dirty="0">
                <a:latin typeface="Lato" pitchFamily="34" charset="0"/>
              </a:rPr>
              <a:t> </a:t>
            </a:r>
            <a:r>
              <a:rPr dirty="0" err="1">
                <a:latin typeface="Lato" pitchFamily="34" charset="0"/>
              </a:rPr>
              <a:t>mattis</a:t>
            </a:r>
            <a:r>
              <a:rPr dirty="0">
                <a:latin typeface="Lato" pitchFamily="34" charset="0"/>
              </a:rPr>
              <a:t> </a:t>
            </a:r>
            <a:r>
              <a:rPr dirty="0" err="1">
                <a:latin typeface="Lato" pitchFamily="34" charset="0"/>
              </a:rPr>
              <a:t>amet</a:t>
            </a:r>
            <a:r>
              <a:rPr dirty="0">
                <a:latin typeface="Lato" pitchFamily="34" charset="0"/>
              </a:rPr>
              <a:t>. </a:t>
            </a:r>
            <a:r>
              <a:rPr dirty="0" err="1">
                <a:latin typeface="Lato" pitchFamily="34" charset="0"/>
              </a:rPr>
              <a:t>Praesent</a:t>
            </a:r>
            <a:r>
              <a:rPr dirty="0">
                <a:latin typeface="Lato" pitchFamily="34" charset="0"/>
              </a:rPr>
              <a:t> </a:t>
            </a:r>
            <a:r>
              <a:rPr dirty="0" err="1">
                <a:latin typeface="Lato" pitchFamily="34" charset="0"/>
              </a:rPr>
              <a:t>cursus</a:t>
            </a:r>
            <a:r>
              <a:rPr dirty="0">
                <a:latin typeface="Lato" pitchFamily="34" charset="0"/>
              </a:rPr>
              <a:t>, </a:t>
            </a:r>
            <a:r>
              <a:rPr dirty="0" err="1">
                <a:latin typeface="Lato" pitchFamily="34" charset="0"/>
              </a:rPr>
              <a:t>vel</a:t>
            </a:r>
            <a:r>
              <a:rPr dirty="0">
                <a:latin typeface="Lato" pitchFamily="34" charset="0"/>
              </a:rPr>
              <a:t> </a:t>
            </a:r>
            <a:r>
              <a:rPr dirty="0" err="1">
                <a:latin typeface="Lato" pitchFamily="34" charset="0"/>
              </a:rPr>
              <a:t>scelerisque</a:t>
            </a:r>
            <a:r>
              <a:rPr dirty="0">
                <a:latin typeface="Lato" pitchFamily="34" charset="0"/>
              </a:rPr>
              <a:t> </a:t>
            </a:r>
            <a:r>
              <a:rPr dirty="0" err="1">
                <a:latin typeface="Lato" pitchFamily="34" charset="0"/>
              </a:rPr>
              <a:t>nisl</a:t>
            </a:r>
            <a:r>
              <a:rPr dirty="0">
                <a:latin typeface="Lato" pitchFamily="34" charset="0"/>
              </a:rPr>
              <a:t> et. </a:t>
            </a:r>
            <a:r>
              <a:rPr dirty="0" err="1">
                <a:latin typeface="Lato" pitchFamily="34" charset="0"/>
              </a:rPr>
              <a:t>Aenean</a:t>
            </a:r>
            <a:r>
              <a:rPr dirty="0">
                <a:latin typeface="Lato" pitchFamily="34" charset="0"/>
              </a:rPr>
              <a:t> </a:t>
            </a:r>
            <a:r>
              <a:rPr dirty="0" err="1">
                <a:latin typeface="Lato" pitchFamily="34" charset="0"/>
              </a:rPr>
              <a:t>lacinia</a:t>
            </a:r>
            <a:r>
              <a:rPr dirty="0">
                <a:latin typeface="Lato" pitchFamily="34" charset="0"/>
              </a:rPr>
              <a:t> </a:t>
            </a:r>
            <a:r>
              <a:rPr dirty="0" err="1">
                <a:latin typeface="Lato" pitchFamily="34" charset="0"/>
              </a:rPr>
              <a:t>nulla</a:t>
            </a:r>
            <a:r>
              <a:rPr dirty="0">
                <a:latin typeface="Lato" pitchFamily="34" charset="0"/>
              </a:rPr>
              <a:t> </a:t>
            </a:r>
            <a:r>
              <a:rPr dirty="0" err="1">
                <a:latin typeface="Lato" pitchFamily="34" charset="0"/>
              </a:rPr>
              <a:t>sed</a:t>
            </a:r>
            <a:r>
              <a:rPr dirty="0">
                <a:latin typeface="Lato" pitchFamily="34" charset="0"/>
              </a:rPr>
              <a:t> </a:t>
            </a:r>
            <a:r>
              <a:rPr dirty="0" err="1">
                <a:latin typeface="Lato" pitchFamily="34" charset="0"/>
              </a:rPr>
              <a:t>consectetur</a:t>
            </a:r>
            <a:r>
              <a:rPr dirty="0">
                <a:latin typeface="Lato" pitchFamily="34" charset="0"/>
              </a:rPr>
              <a:t>. </a:t>
            </a:r>
            <a:r>
              <a:rPr dirty="0" err="1">
                <a:latin typeface="Lato" pitchFamily="34" charset="0"/>
              </a:rPr>
              <a:t>Donec</a:t>
            </a:r>
            <a:r>
              <a:rPr dirty="0">
                <a:latin typeface="Lato" pitchFamily="34" charset="0"/>
              </a:rPr>
              <a:t> id </a:t>
            </a:r>
            <a:r>
              <a:rPr dirty="0" err="1">
                <a:latin typeface="Lato" pitchFamily="34" charset="0"/>
              </a:rPr>
              <a:t>elit</a:t>
            </a:r>
            <a:r>
              <a:rPr dirty="0">
                <a:latin typeface="Lato" pitchFamily="34" charset="0"/>
              </a:rPr>
              <a:t> non mi </a:t>
            </a:r>
            <a:r>
              <a:rPr dirty="0" err="1">
                <a:latin typeface="Lato" pitchFamily="34" charset="0"/>
              </a:rPr>
              <a:t>porta</a:t>
            </a:r>
            <a:r>
              <a:rPr dirty="0">
                <a:latin typeface="Lato" pitchFamily="34" charset="0"/>
              </a:rPr>
              <a:t> </a:t>
            </a:r>
            <a:r>
              <a:rPr dirty="0" err="1">
                <a:latin typeface="Lato" pitchFamily="34" charset="0"/>
              </a:rPr>
              <a:t>gravida</a:t>
            </a:r>
            <a:r>
              <a:rPr dirty="0">
                <a:latin typeface="Lato" pitchFamily="34" charset="0"/>
              </a:rPr>
              <a:t> at </a:t>
            </a:r>
            <a:r>
              <a:rPr dirty="0" err="1">
                <a:latin typeface="Lato" pitchFamily="34" charset="0"/>
              </a:rPr>
              <a:t>eget</a:t>
            </a:r>
            <a:r>
              <a:rPr dirty="0">
                <a:latin typeface="Lato" pitchFamily="34" charset="0"/>
              </a:rPr>
              <a:t> </a:t>
            </a:r>
            <a:r>
              <a:rPr dirty="0" err="1">
                <a:latin typeface="Lato" pitchFamily="34" charset="0"/>
              </a:rPr>
              <a:t>metus</a:t>
            </a:r>
            <a:r>
              <a:rPr dirty="0">
                <a:latin typeface="Lato" pitchFamily="34" charset="0"/>
              </a:rPr>
              <a:t>. </a:t>
            </a:r>
            <a:r>
              <a:rPr dirty="0" err="1">
                <a:latin typeface="Lato" pitchFamily="34" charset="0"/>
              </a:rPr>
              <a:t>Aenean</a:t>
            </a:r>
            <a:r>
              <a:rPr dirty="0">
                <a:latin typeface="Lato" pitchFamily="34" charset="0"/>
              </a:rPr>
              <a:t> </a:t>
            </a:r>
            <a:r>
              <a:rPr dirty="0" err="1">
                <a:latin typeface="Lato" pitchFamily="34" charset="0"/>
              </a:rPr>
              <a:t>lacinia</a:t>
            </a:r>
            <a:r>
              <a:rPr dirty="0">
                <a:latin typeface="Lato" pitchFamily="34" charset="0"/>
              </a:rPr>
              <a:t> </a:t>
            </a:r>
            <a:r>
              <a:rPr dirty="0" err="1">
                <a:latin typeface="Lato" pitchFamily="34" charset="0"/>
              </a:rPr>
              <a:t>bibendum</a:t>
            </a:r>
            <a:r>
              <a:rPr dirty="0">
                <a:latin typeface="Lato" pitchFamily="34" charset="0"/>
              </a:rPr>
              <a:t> </a:t>
            </a:r>
            <a:r>
              <a:rPr dirty="0" err="1">
                <a:latin typeface="Lato" pitchFamily="34" charset="0"/>
              </a:rPr>
              <a:t>nulla</a:t>
            </a:r>
            <a:r>
              <a:rPr dirty="0">
                <a:latin typeface="Lato" pitchFamily="34" charset="0"/>
              </a:rPr>
              <a:t> </a:t>
            </a:r>
            <a:r>
              <a:rPr dirty="0" err="1">
                <a:latin typeface="Lato" pitchFamily="34" charset="0"/>
              </a:rPr>
              <a:t>sed</a:t>
            </a:r>
            <a:r>
              <a:rPr dirty="0">
                <a:latin typeface="Lato" pitchFamily="34" charset="0"/>
              </a:rPr>
              <a:t> </a:t>
            </a:r>
            <a:r>
              <a:rPr dirty="0" err="1">
                <a:latin typeface="Lato" pitchFamily="34" charset="0"/>
              </a:rPr>
              <a:t>consectetur</a:t>
            </a:r>
            <a:r>
              <a:rPr dirty="0">
                <a:latin typeface="Lato" pitchFamily="34" charset="0"/>
              </a:rPr>
              <a:t>. </a:t>
            </a:r>
            <a:r>
              <a:rPr dirty="0" err="1">
                <a:latin typeface="Lato" pitchFamily="34" charset="0"/>
              </a:rPr>
              <a:t>Sed</a:t>
            </a:r>
            <a:r>
              <a:rPr dirty="0">
                <a:latin typeface="Lato" pitchFamily="34" charset="0"/>
              </a:rPr>
              <a:t> </a:t>
            </a:r>
            <a:r>
              <a:rPr dirty="0" err="1">
                <a:latin typeface="Lato" pitchFamily="34" charset="0"/>
              </a:rPr>
              <a:t>posuere</a:t>
            </a:r>
            <a:r>
              <a:rPr dirty="0">
                <a:latin typeface="Lato" pitchFamily="34" charset="0"/>
              </a:rPr>
              <a:t> </a:t>
            </a:r>
            <a:r>
              <a:rPr dirty="0" err="1">
                <a:latin typeface="Lato" pitchFamily="34" charset="0"/>
              </a:rPr>
              <a:t>consectetur</a:t>
            </a:r>
            <a:r>
              <a:rPr dirty="0">
                <a:latin typeface="Lato" pitchFamily="34" charset="0"/>
              </a:rPr>
              <a:t> </a:t>
            </a:r>
            <a:r>
              <a:rPr dirty="0" err="1">
                <a:latin typeface="Lato" pitchFamily="34" charset="0"/>
              </a:rPr>
              <a:t>est</a:t>
            </a:r>
            <a:r>
              <a:rPr dirty="0">
                <a:latin typeface="Lato" pitchFamily="34" charset="0"/>
              </a:rPr>
              <a:t> at </a:t>
            </a:r>
            <a:r>
              <a:rPr dirty="0" err="1">
                <a:latin typeface="Lato" pitchFamily="34" charset="0"/>
              </a:rPr>
              <a:t>lobortis</a:t>
            </a:r>
            <a:r>
              <a:rPr dirty="0">
                <a:latin typeface="Lato" pitchFamily="34" charset="0"/>
              </a:rPr>
              <a:t>. </a:t>
            </a:r>
            <a:r>
              <a:rPr dirty="0" err="1">
                <a:latin typeface="Lato" pitchFamily="34" charset="0"/>
              </a:rPr>
              <a:t>Vestibulum</a:t>
            </a:r>
            <a:r>
              <a:rPr dirty="0">
                <a:latin typeface="Lato" pitchFamily="34" charset="0"/>
              </a:rPr>
              <a:t> id </a:t>
            </a:r>
            <a:r>
              <a:rPr dirty="0" err="1">
                <a:latin typeface="Lato" pitchFamily="34" charset="0"/>
              </a:rPr>
              <a:t>ligula</a:t>
            </a:r>
            <a:r>
              <a:rPr dirty="0">
                <a:latin typeface="Lato" pitchFamily="34" charset="0"/>
              </a:rPr>
              <a:t> </a:t>
            </a:r>
            <a:r>
              <a:rPr dirty="0" err="1">
                <a:latin typeface="Lato" pitchFamily="34" charset="0"/>
              </a:rPr>
              <a:t>porta</a:t>
            </a:r>
            <a:r>
              <a:rPr dirty="0">
                <a:latin typeface="Lato" pitchFamily="34" charset="0"/>
              </a:rPr>
              <a:t> </a:t>
            </a:r>
            <a:r>
              <a:rPr dirty="0" err="1">
                <a:latin typeface="Lato" pitchFamily="34" charset="0"/>
              </a:rPr>
              <a:t>felis</a:t>
            </a:r>
            <a:r>
              <a:rPr dirty="0">
                <a:latin typeface="Lato" pitchFamily="34" charset="0"/>
              </a:rPr>
              <a:t> </a:t>
            </a:r>
            <a:r>
              <a:rPr dirty="0" err="1">
                <a:latin typeface="Lato" pitchFamily="34" charset="0"/>
              </a:rPr>
              <a:t>euismod</a:t>
            </a:r>
            <a:r>
              <a:rPr dirty="0">
                <a:latin typeface="Lato" pitchFamily="34" charset="0"/>
              </a:rPr>
              <a:t> </a:t>
            </a:r>
            <a:r>
              <a:rPr dirty="0" err="1">
                <a:latin typeface="Lato" pitchFamily="34" charset="0"/>
              </a:rPr>
              <a:t>semper</a:t>
            </a:r>
            <a:r>
              <a:rPr dirty="0">
                <a:latin typeface="Lato" pitchFamily="34" charset="0"/>
              </a:rPr>
              <a:t>.</a:t>
            </a:r>
          </a:p>
          <a:p>
            <a:r>
              <a:rPr dirty="0" err="1">
                <a:latin typeface="Lato" pitchFamily="34" charset="0"/>
              </a:rPr>
              <a:t>Etiam</a:t>
            </a:r>
            <a:r>
              <a:rPr dirty="0">
                <a:latin typeface="Lato" pitchFamily="34" charset="0"/>
              </a:rPr>
              <a:t> </a:t>
            </a:r>
            <a:r>
              <a:rPr dirty="0" err="1">
                <a:latin typeface="Lato" pitchFamily="34" charset="0"/>
              </a:rPr>
              <a:t>porta</a:t>
            </a:r>
            <a:r>
              <a:rPr dirty="0">
                <a:latin typeface="Lato" pitchFamily="34" charset="0"/>
              </a:rPr>
              <a:t> </a:t>
            </a:r>
            <a:r>
              <a:rPr dirty="0" err="1">
                <a:latin typeface="Lato" pitchFamily="34" charset="0"/>
              </a:rPr>
              <a:t>sem</a:t>
            </a:r>
            <a:r>
              <a:rPr dirty="0">
                <a:latin typeface="Lato" pitchFamily="34" charset="0"/>
              </a:rPr>
              <a:t> </a:t>
            </a:r>
            <a:r>
              <a:rPr dirty="0" err="1">
                <a:latin typeface="Lato" pitchFamily="34" charset="0"/>
              </a:rPr>
              <a:t>malesuada</a:t>
            </a:r>
            <a:r>
              <a:rPr dirty="0">
                <a:latin typeface="Lato" pitchFamily="34" charset="0"/>
              </a:rPr>
              <a:t> magna </a:t>
            </a:r>
            <a:r>
              <a:rPr dirty="0" err="1">
                <a:latin typeface="Lato" pitchFamily="34" charset="0"/>
              </a:rPr>
              <a:t>mollis</a:t>
            </a:r>
            <a:r>
              <a:rPr dirty="0">
                <a:latin typeface="Lato" pitchFamily="34" charset="0"/>
              </a:rPr>
              <a:t> </a:t>
            </a:r>
            <a:r>
              <a:rPr dirty="0" err="1">
                <a:latin typeface="Lato" pitchFamily="34" charset="0"/>
              </a:rPr>
              <a:t>euismod</a:t>
            </a:r>
            <a:r>
              <a:rPr dirty="0">
                <a:latin typeface="Lato" pitchFamily="34" charset="0"/>
              </a:rPr>
              <a:t>. </a:t>
            </a:r>
            <a:r>
              <a:rPr dirty="0" err="1">
                <a:latin typeface="Lato" pitchFamily="34" charset="0"/>
              </a:rPr>
              <a:t>Cras</a:t>
            </a:r>
            <a:r>
              <a:rPr dirty="0">
                <a:latin typeface="Lato" pitchFamily="34" charset="0"/>
              </a:rPr>
              <a:t> </a:t>
            </a:r>
            <a:r>
              <a:rPr dirty="0" err="1">
                <a:latin typeface="Lato" pitchFamily="34" charset="0"/>
              </a:rPr>
              <a:t>justo</a:t>
            </a:r>
            <a:r>
              <a:rPr dirty="0">
                <a:latin typeface="Lato" pitchFamily="34" charset="0"/>
              </a:rPr>
              <a:t> </a:t>
            </a:r>
            <a:r>
              <a:rPr dirty="0" err="1">
                <a:latin typeface="Lato" pitchFamily="34" charset="0"/>
              </a:rPr>
              <a:t>odio</a:t>
            </a:r>
            <a:r>
              <a:rPr dirty="0">
                <a:latin typeface="Lato" pitchFamily="34" charset="0"/>
              </a:rPr>
              <a:t>, </a:t>
            </a:r>
            <a:r>
              <a:rPr dirty="0" err="1">
                <a:latin typeface="Lato" pitchFamily="34" charset="0"/>
              </a:rPr>
              <a:t>dapibus</a:t>
            </a:r>
            <a:r>
              <a:rPr dirty="0">
                <a:latin typeface="Lato" pitchFamily="34" charset="0"/>
              </a:rPr>
              <a:t> ac </a:t>
            </a:r>
            <a:r>
              <a:rPr dirty="0" err="1">
                <a:latin typeface="Lato" pitchFamily="34" charset="0"/>
              </a:rPr>
              <a:t>facilisis</a:t>
            </a:r>
            <a:r>
              <a:rPr dirty="0">
                <a:latin typeface="Lato" pitchFamily="34" charset="0"/>
              </a:rPr>
              <a:t> in, </a:t>
            </a:r>
            <a:r>
              <a:rPr dirty="0" err="1">
                <a:latin typeface="Lato" pitchFamily="34" charset="0"/>
              </a:rPr>
              <a:t>eget</a:t>
            </a:r>
            <a:r>
              <a:rPr dirty="0">
                <a:latin typeface="Lato" pitchFamily="34" charset="0"/>
              </a:rPr>
              <a:t> quam </a:t>
            </a:r>
            <a:r>
              <a:rPr dirty="0" err="1">
                <a:latin typeface="Lato" pitchFamily="34" charset="0"/>
              </a:rPr>
              <a:t>sociis</a:t>
            </a:r>
            <a:r>
              <a:rPr dirty="0">
                <a:latin typeface="Lato" pitchFamily="34" charset="0"/>
              </a:rPr>
              <a:t> </a:t>
            </a:r>
            <a:r>
              <a:rPr dirty="0" err="1">
                <a:latin typeface="Lato" pitchFamily="34" charset="0"/>
              </a:rPr>
              <a:t>natoque</a:t>
            </a:r>
            <a:r>
              <a:rPr dirty="0">
                <a:latin typeface="Lato" pitchFamily="34" charset="0"/>
              </a:rPr>
              <a:t> </a:t>
            </a:r>
            <a:r>
              <a:rPr dirty="0" err="1">
                <a:latin typeface="Lato" pitchFamily="34" charset="0"/>
              </a:rPr>
              <a:t>penatibus</a:t>
            </a:r>
            <a:r>
              <a:rPr dirty="0">
                <a:latin typeface="Lato" pitchFamily="34" charset="0"/>
              </a:rPr>
              <a:t> et </a:t>
            </a:r>
            <a:r>
              <a:rPr dirty="0" err="1">
                <a:latin typeface="Lato" pitchFamily="34" charset="0"/>
              </a:rPr>
              <a:t>magnis</a:t>
            </a:r>
            <a:r>
              <a:rPr dirty="0">
                <a:latin typeface="Lato" pitchFamily="34" charset="0"/>
              </a:rPr>
              <a:t> </a:t>
            </a:r>
            <a:r>
              <a:rPr dirty="0" err="1">
                <a:latin typeface="Lato" pitchFamily="34" charset="0"/>
              </a:rPr>
              <a:t>dis</a:t>
            </a:r>
            <a:r>
              <a:rPr dirty="0">
                <a:latin typeface="Lato" pitchFamily="34" charset="0"/>
              </a:rPr>
              <a:t> </a:t>
            </a:r>
            <a:r>
              <a:rPr dirty="0" err="1">
                <a:latin typeface="Lato" pitchFamily="34" charset="0"/>
              </a:rPr>
              <a:t>montes</a:t>
            </a:r>
            <a:r>
              <a:rPr dirty="0">
                <a:latin typeface="Lato" pitchFamily="34" charset="0"/>
              </a:rPr>
              <a:t>, </a:t>
            </a:r>
            <a:r>
              <a:rPr dirty="0" err="1">
                <a:latin typeface="Lato" pitchFamily="34" charset="0"/>
              </a:rPr>
              <a:t>nascetur</a:t>
            </a:r>
            <a:r>
              <a:rPr dirty="0">
                <a:latin typeface="Lato" pitchFamily="34" charset="0"/>
              </a:rPr>
              <a:t> </a:t>
            </a:r>
            <a:r>
              <a:rPr dirty="0" err="1">
                <a:latin typeface="Lato" pitchFamily="34" charset="0"/>
              </a:rPr>
              <a:t>ridiculus</a:t>
            </a:r>
            <a:r>
              <a:rPr dirty="0">
                <a:latin typeface="Lato" pitchFamily="34" charset="0"/>
              </a:rPr>
              <a:t> mus. </a:t>
            </a:r>
            <a:r>
              <a:rPr dirty="0" err="1">
                <a:latin typeface="Lato" pitchFamily="34" charset="0"/>
              </a:rPr>
              <a:t>Donec</a:t>
            </a:r>
            <a:r>
              <a:rPr dirty="0">
                <a:latin typeface="Lato" pitchFamily="34" charset="0"/>
              </a:rPr>
              <a:t> </a:t>
            </a:r>
            <a:r>
              <a:rPr dirty="0" err="1">
                <a:latin typeface="Lato" pitchFamily="34" charset="0"/>
              </a:rPr>
              <a:t>nulla</a:t>
            </a:r>
            <a:r>
              <a:rPr dirty="0">
                <a:latin typeface="Lato" pitchFamily="34" charset="0"/>
              </a:rPr>
              <a:t> </a:t>
            </a:r>
            <a:r>
              <a:rPr dirty="0" err="1">
                <a:latin typeface="Lato" pitchFamily="34" charset="0"/>
              </a:rPr>
              <a:t>auctor</a:t>
            </a:r>
            <a:r>
              <a:rPr dirty="0">
                <a:latin typeface="Lato" pitchFamily="34" charset="0"/>
              </a:rPr>
              <a:t> </a:t>
            </a:r>
            <a:r>
              <a:rPr dirty="0" err="1">
                <a:latin typeface="Lato" pitchFamily="34" charset="0"/>
              </a:rPr>
              <a:t>fringilla</a:t>
            </a:r>
            <a:r>
              <a:rPr dirty="0">
                <a:latin typeface="Lato" pitchFamily="34" charset="0"/>
              </a:rPr>
              <a:t>.</a:t>
            </a:r>
          </a:p>
          <a:p>
            <a:r>
              <a:rPr dirty="0" err="1">
                <a:latin typeface="Lato" pitchFamily="34" charset="0"/>
              </a:rPr>
              <a:t>Duis</a:t>
            </a:r>
            <a:r>
              <a:rPr dirty="0">
                <a:latin typeface="Lato" pitchFamily="34" charset="0"/>
              </a:rPr>
              <a:t> </a:t>
            </a:r>
            <a:r>
              <a:rPr dirty="0" err="1">
                <a:latin typeface="Lato" pitchFamily="34" charset="0"/>
              </a:rPr>
              <a:t>mollis</a:t>
            </a:r>
            <a:r>
              <a:rPr dirty="0">
                <a:latin typeface="Lato" pitchFamily="34" charset="0"/>
              </a:rPr>
              <a:t>, </a:t>
            </a:r>
            <a:r>
              <a:rPr dirty="0" err="1">
                <a:latin typeface="Lato" pitchFamily="34" charset="0"/>
              </a:rPr>
              <a:t>est</a:t>
            </a:r>
            <a:r>
              <a:rPr dirty="0">
                <a:latin typeface="Lato" pitchFamily="34" charset="0"/>
              </a:rPr>
              <a:t> non </a:t>
            </a:r>
            <a:r>
              <a:rPr dirty="0" err="1">
                <a:latin typeface="Lato" pitchFamily="34" charset="0"/>
              </a:rPr>
              <a:t>luctus</a:t>
            </a:r>
            <a:r>
              <a:rPr dirty="0">
                <a:latin typeface="Lato" pitchFamily="34" charset="0"/>
              </a:rPr>
              <a:t>, nisi </a:t>
            </a:r>
            <a:r>
              <a:rPr dirty="0" err="1">
                <a:latin typeface="Lato" pitchFamily="34" charset="0"/>
              </a:rPr>
              <a:t>ligula</a:t>
            </a:r>
            <a:r>
              <a:rPr dirty="0">
                <a:latin typeface="Lato" pitchFamily="34" charset="0"/>
              </a:rPr>
              <a:t>, </a:t>
            </a:r>
            <a:r>
              <a:rPr dirty="0" err="1">
                <a:latin typeface="Lato" pitchFamily="34" charset="0"/>
              </a:rPr>
              <a:t>odio</a:t>
            </a:r>
            <a:r>
              <a:rPr dirty="0">
                <a:latin typeface="Lato" pitchFamily="34" charset="0"/>
              </a:rPr>
              <a:t> </a:t>
            </a:r>
            <a:r>
              <a:rPr dirty="0" err="1">
                <a:latin typeface="Lato" pitchFamily="34" charset="0"/>
              </a:rPr>
              <a:t>sem</a:t>
            </a:r>
            <a:r>
              <a:rPr dirty="0">
                <a:latin typeface="Lato" pitchFamily="34" charset="0"/>
              </a:rPr>
              <a:t> </a:t>
            </a:r>
            <a:r>
              <a:rPr dirty="0" err="1">
                <a:latin typeface="Lato" pitchFamily="34" charset="0"/>
              </a:rPr>
              <a:t>nec</a:t>
            </a:r>
            <a:r>
              <a:rPr dirty="0">
                <a:latin typeface="Lato" pitchFamily="34" charset="0"/>
              </a:rPr>
              <a:t> </a:t>
            </a:r>
            <a:r>
              <a:rPr dirty="0" err="1">
                <a:latin typeface="Lato" pitchFamily="34" charset="0"/>
              </a:rPr>
              <a:t>elit</a:t>
            </a:r>
            <a:r>
              <a:rPr dirty="0">
                <a:latin typeface="Lato" pitchFamily="34" charset="0"/>
              </a:rPr>
              <a:t>. </a:t>
            </a:r>
            <a:r>
              <a:rPr dirty="0" err="1">
                <a:latin typeface="Lato" pitchFamily="34" charset="0"/>
              </a:rPr>
              <a:t>Donec</a:t>
            </a:r>
            <a:r>
              <a:rPr dirty="0">
                <a:latin typeface="Lato" pitchFamily="34" charset="0"/>
              </a:rPr>
              <a:t> id </a:t>
            </a:r>
            <a:r>
              <a:rPr dirty="0" err="1">
                <a:latin typeface="Lato" pitchFamily="34" charset="0"/>
              </a:rPr>
              <a:t>elit</a:t>
            </a:r>
            <a:r>
              <a:rPr dirty="0">
                <a:latin typeface="Lato" pitchFamily="34" charset="0"/>
              </a:rPr>
              <a:t> non mi at </a:t>
            </a:r>
            <a:r>
              <a:rPr dirty="0" err="1">
                <a:latin typeface="Lato" pitchFamily="34" charset="0"/>
              </a:rPr>
              <a:t>eget</a:t>
            </a:r>
            <a:r>
              <a:rPr dirty="0">
                <a:latin typeface="Lato" pitchFamily="34" charset="0"/>
              </a:rPr>
              <a:t> </a:t>
            </a:r>
            <a:r>
              <a:rPr dirty="0" err="1">
                <a:latin typeface="Lato" pitchFamily="34" charset="0"/>
              </a:rPr>
              <a:t>metus</a:t>
            </a:r>
            <a:r>
              <a:rPr dirty="0">
                <a:latin typeface="Lato" pitchFamily="34" charset="0"/>
              </a:rPr>
              <a:t>. </a:t>
            </a:r>
            <a:r>
              <a:rPr dirty="0" err="1">
                <a:latin typeface="Lato" pitchFamily="34" charset="0"/>
              </a:rPr>
              <a:t>Sed</a:t>
            </a:r>
            <a:r>
              <a:rPr dirty="0">
                <a:latin typeface="Lato" pitchFamily="34" charset="0"/>
              </a:rPr>
              <a:t> </a:t>
            </a:r>
            <a:r>
              <a:rPr dirty="0" err="1">
                <a:latin typeface="Lato" pitchFamily="34" charset="0"/>
              </a:rPr>
              <a:t>est</a:t>
            </a:r>
            <a:r>
              <a:rPr dirty="0">
                <a:latin typeface="Lato" pitchFamily="34" charset="0"/>
              </a:rPr>
              <a:t> at </a:t>
            </a:r>
            <a:r>
              <a:rPr dirty="0" err="1">
                <a:latin typeface="Lato" pitchFamily="34" charset="0"/>
              </a:rPr>
              <a:t>lobortis</a:t>
            </a:r>
            <a:r>
              <a:rPr dirty="0">
                <a:latin typeface="Lato" pitchFamily="34" charset="0"/>
              </a:rPr>
              <a:t>. </a:t>
            </a:r>
            <a:r>
              <a:rPr dirty="0" err="1">
                <a:latin typeface="Lato" pitchFamily="34" charset="0"/>
              </a:rPr>
              <a:t>Nulla</a:t>
            </a:r>
            <a:r>
              <a:rPr dirty="0">
                <a:latin typeface="Lato" pitchFamily="34" charset="0"/>
              </a:rPr>
              <a:t> </a:t>
            </a:r>
            <a:r>
              <a:rPr dirty="0" err="1">
                <a:latin typeface="Lato" pitchFamily="34" charset="0"/>
              </a:rPr>
              <a:t>elit</a:t>
            </a:r>
            <a:r>
              <a:rPr dirty="0">
                <a:latin typeface="Lato" pitchFamily="34" charset="0"/>
              </a:rPr>
              <a:t> </a:t>
            </a:r>
            <a:r>
              <a:rPr dirty="0" err="1">
                <a:latin typeface="Lato" pitchFamily="34" charset="0"/>
              </a:rPr>
              <a:t>libero</a:t>
            </a:r>
            <a:r>
              <a:rPr dirty="0">
                <a:latin typeface="Lato" pitchFamily="34" charset="0"/>
              </a:rPr>
              <a:t>, a </a:t>
            </a:r>
            <a:r>
              <a:rPr dirty="0" err="1">
                <a:latin typeface="Lato" pitchFamily="34" charset="0"/>
              </a:rPr>
              <a:t>pharetra</a:t>
            </a:r>
            <a:r>
              <a:rPr dirty="0">
                <a:latin typeface="Lato" pitchFamily="34" charset="0"/>
              </a:rPr>
              <a:t> </a:t>
            </a:r>
            <a:r>
              <a:rPr dirty="0" err="1">
                <a:latin typeface="Lato" pitchFamily="34" charset="0"/>
              </a:rPr>
              <a:t>augue</a:t>
            </a:r>
            <a:r>
              <a:rPr dirty="0">
                <a:latin typeface="Lato" pitchFamily="34" charset="0"/>
              </a:rPr>
              <a:t>. </a:t>
            </a:r>
            <a:r>
              <a:rPr dirty="0" err="1">
                <a:latin typeface="Lato" pitchFamily="34" charset="0"/>
              </a:rPr>
              <a:t>Cras</a:t>
            </a:r>
            <a:r>
              <a:rPr dirty="0">
                <a:latin typeface="Lato" pitchFamily="34" charset="0"/>
              </a:rPr>
              <a:t> </a:t>
            </a:r>
            <a:r>
              <a:rPr dirty="0" err="1">
                <a:latin typeface="Lato" pitchFamily="34" charset="0"/>
              </a:rPr>
              <a:t>justo</a:t>
            </a:r>
            <a:r>
              <a:rPr dirty="0">
                <a:latin typeface="Lato" pitchFamily="34" charset="0"/>
              </a:rPr>
              <a:t> </a:t>
            </a:r>
            <a:r>
              <a:rPr dirty="0" err="1">
                <a:latin typeface="Lato" pitchFamily="34" charset="0"/>
              </a:rPr>
              <a:t>odio</a:t>
            </a:r>
            <a:r>
              <a:rPr dirty="0">
                <a:latin typeface="Lato" pitchFamily="34" charset="0"/>
              </a:rPr>
              <a:t>, </a:t>
            </a:r>
            <a:r>
              <a:rPr dirty="0" err="1">
                <a:latin typeface="Lato" pitchFamily="34" charset="0"/>
              </a:rPr>
              <a:t>dapibus</a:t>
            </a:r>
            <a:r>
              <a:rPr dirty="0">
                <a:latin typeface="Lato" pitchFamily="34" charset="0"/>
              </a:rPr>
              <a:t> ac </a:t>
            </a:r>
            <a:r>
              <a:rPr dirty="0" err="1">
                <a:latin typeface="Lato" pitchFamily="34" charset="0"/>
              </a:rPr>
              <a:t>facilisis</a:t>
            </a:r>
            <a:r>
              <a:rPr dirty="0">
                <a:latin typeface="Lato" pitchFamily="34" charset="0"/>
              </a:rPr>
              <a:t> in, </a:t>
            </a:r>
            <a:r>
              <a:rPr dirty="0" err="1">
                <a:latin typeface="Lato" pitchFamily="34" charset="0"/>
              </a:rPr>
              <a:t>egestas</a:t>
            </a:r>
            <a:r>
              <a:rPr dirty="0">
                <a:latin typeface="Lato" pitchFamily="34" charset="0"/>
              </a:rPr>
              <a:t> </a:t>
            </a:r>
            <a:r>
              <a:rPr dirty="0" err="1">
                <a:latin typeface="Lato" pitchFamily="34" charset="0"/>
              </a:rPr>
              <a:t>eget</a:t>
            </a:r>
            <a:r>
              <a:rPr dirty="0">
                <a:latin typeface="Lato" pitchFamily="34" charset="0"/>
              </a:rPr>
              <a:t> quam. </a:t>
            </a:r>
            <a:r>
              <a:rPr dirty="0" err="1">
                <a:latin typeface="Lato" pitchFamily="34" charset="0"/>
              </a:rPr>
              <a:t>Curabitur</a:t>
            </a:r>
            <a:r>
              <a:rPr dirty="0">
                <a:latin typeface="Lato" pitchFamily="34" charset="0"/>
              </a:rPr>
              <a:t> </a:t>
            </a:r>
            <a:r>
              <a:rPr dirty="0" err="1">
                <a:latin typeface="Lato" pitchFamily="34" charset="0"/>
              </a:rPr>
              <a:t>blandit</a:t>
            </a:r>
            <a:r>
              <a:rPr dirty="0">
                <a:latin typeface="Lato" pitchFamily="34" charset="0"/>
              </a:rPr>
              <a:t> tempus </a:t>
            </a:r>
            <a:r>
              <a:rPr dirty="0" err="1">
                <a:latin typeface="Lato" pitchFamily="34" charset="0"/>
              </a:rPr>
              <a:t>porttitor</a:t>
            </a:r>
            <a:r>
              <a:rPr dirty="0">
                <a:latin typeface="Lato" pitchFamily="34" charset="0"/>
              </a:rPr>
              <a:t>.</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descr="Logo-SIRM.png"/>
          <p:cNvPicPr>
            <a:picLocks noChangeAspect="1"/>
          </p:cNvPicPr>
          <p:nvPr/>
        </p:nvPicPr>
        <p:blipFill>
          <a:blip r:embed="rId2" cstate="print"/>
          <a:stretch>
            <a:fillRect/>
          </a:stretch>
        </p:blipFill>
        <p:spPr>
          <a:xfrm>
            <a:off x="2258281" y="1979064"/>
            <a:ext cx="4922525" cy="1640842"/>
          </a:xfrm>
          <a:prstGeom prst="rect">
            <a:avLst/>
          </a:prstGeom>
        </p:spPr>
      </p:pic>
      <p:pic>
        <p:nvPicPr>
          <p:cNvPr id="5" name="Segnaposto immagine 4" descr="cover-CDR.jpg"/>
          <p:cNvPicPr>
            <a:picLocks noGrp="1" noChangeAspect="1"/>
          </p:cNvPicPr>
          <p:nvPr>
            <p:ph type="pic" idx="13"/>
          </p:nvPr>
        </p:nvPicPr>
        <p:blipFill>
          <a:blip r:embed="rId3" cstate="print"/>
          <a:stretch>
            <a:fillRect/>
          </a:stretch>
        </p:blipFill>
        <p:spPr>
          <a:xfrm>
            <a:off x="2977" y="-197703"/>
            <a:ext cx="9141022" cy="5341203"/>
          </a:xfrm>
        </p:spPr>
      </p:pic>
    </p:spTree>
  </p:cSld>
  <p:clrMapOvr>
    <a:masterClrMapping/>
  </p:clrMapOvr>
  <p:transition spd="med"/>
</p:sld>
</file>

<file path=ppt/theme/theme1.xml><?xml version="1.0" encoding="utf-8"?>
<a:theme xmlns:a="http://schemas.openxmlformats.org/drawingml/2006/main" name="White">
  <a:themeElements>
    <a:clrScheme name="Personalizzato 1">
      <a:dk1>
        <a:srgbClr val="FFFFFF"/>
      </a:dk1>
      <a:lt1>
        <a:srgbClr val="FFFFFF"/>
      </a:lt1>
      <a:dk2>
        <a:srgbClr val="53585F"/>
      </a:dk2>
      <a:lt2>
        <a:srgbClr val="DCDEE0"/>
      </a:lt2>
      <a:accent1>
        <a:srgbClr val="0066FF"/>
      </a:accent1>
      <a:accent2>
        <a:srgbClr val="FFCC00"/>
      </a:accent2>
      <a:accent3>
        <a:srgbClr val="3E4247"/>
      </a:accent3>
      <a:accent4>
        <a:srgbClr val="DE6A10"/>
      </a:accent4>
      <a:accent5>
        <a:srgbClr val="C82506"/>
      </a:accent5>
      <a:accent6>
        <a:srgbClr val="773F9B"/>
      </a:accent6>
      <a:hlink>
        <a:srgbClr val="0066FF"/>
      </a:hlink>
      <a:folHlink>
        <a:srgbClr val="0066FF"/>
      </a:folHlink>
    </a:clrScheme>
    <a:fontScheme name="SIRM">
      <a:majorFont>
        <a:latin typeface="Merriweather Sans ExtraBold"/>
        <a:ea typeface="Avenir Next"/>
        <a:cs typeface="Avenir Next"/>
      </a:majorFont>
      <a:minorFont>
        <a:latin typeface="Lato"/>
        <a:ea typeface="Avenir Next Medium"/>
        <a:cs typeface="Avenir Next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6CC4C"/>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1400" b="1" i="0" u="none" strike="noStrike" cap="none" spc="0" normalizeH="0" baseline="0">
            <a:ln>
              <a:noFill/>
            </a:ln>
            <a:solidFill>
              <a:srgbClr val="FFFFFF"/>
            </a:solidFill>
            <a:effectLst/>
            <a:uFillTx/>
            <a:latin typeface="+mj-lt"/>
            <a:ea typeface="+mj-ea"/>
            <a:cs typeface="+mj-cs"/>
            <a:sym typeface="Avenir N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1400" b="1" i="0" u="none" strike="noStrike" cap="none" spc="0" normalizeH="0" baseline="0">
            <a:ln>
              <a:noFill/>
            </a:ln>
            <a:solidFill>
              <a:srgbClr val="FFFFFF"/>
            </a:solidFill>
            <a:effectLst/>
            <a:uFillTx/>
            <a:latin typeface="+mj-lt"/>
            <a:ea typeface="+mj-ea"/>
            <a:cs typeface="+mj-cs"/>
            <a:sym typeface="Avenir N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Avenir Next"/>
        <a:ea typeface="Avenir Next"/>
        <a:cs typeface="Avenir Next"/>
      </a:majorFont>
      <a:minorFont>
        <a:latin typeface="Avenir Next Medium"/>
        <a:ea typeface="Avenir Next Medium"/>
        <a:cs typeface="Avenir Next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6CC4C"/>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1400" b="1" i="0" u="none" strike="noStrike" cap="none" spc="0" normalizeH="0" baseline="0">
            <a:ln>
              <a:noFill/>
            </a:ln>
            <a:solidFill>
              <a:srgbClr val="FFFFFF"/>
            </a:solidFill>
            <a:effectLst/>
            <a:uFillTx/>
            <a:latin typeface="+mj-lt"/>
            <a:ea typeface="+mj-ea"/>
            <a:cs typeface="+mj-cs"/>
            <a:sym typeface="Avenir N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1400" b="1" i="0" u="none" strike="noStrike" cap="none" spc="0" normalizeH="0" baseline="0">
            <a:ln>
              <a:noFill/>
            </a:ln>
            <a:solidFill>
              <a:srgbClr val="FFFFFF"/>
            </a:solidFill>
            <a:effectLst/>
            <a:uFillTx/>
            <a:latin typeface="+mj-lt"/>
            <a:ea typeface="+mj-ea"/>
            <a:cs typeface="+mj-cs"/>
            <a:sym typeface="Avenir N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838</TotalTime>
  <Words>175</Words>
  <Application>Microsoft Office PowerPoint</Application>
  <PresentationFormat>Presentazione su schermo (16:9)</PresentationFormat>
  <Paragraphs>8</Paragraphs>
  <Slides>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vt:i4>
      </vt:variant>
    </vt:vector>
  </HeadingPairs>
  <TitlesOfParts>
    <vt:vector size="8" baseType="lpstr">
      <vt:lpstr>Lato</vt:lpstr>
      <vt:lpstr>Lucida Grande</vt:lpstr>
      <vt:lpstr>Merriweather</vt:lpstr>
      <vt:lpstr>Merriweather Sans ExtraBold</vt:lpstr>
      <vt:lpstr>White</vt:lpstr>
      <vt:lpstr>Titolo</vt:lpstr>
      <vt:lpstr>Titolo</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Soaring</dc:title>
  <dc:creator>Tommaso Bogani</dc:creator>
  <cp:lastModifiedBy>Cristina Nardi</cp:lastModifiedBy>
  <cp:revision>63</cp:revision>
  <dcterms:modified xsi:type="dcterms:W3CDTF">2022-09-01T14:18:20Z</dcterms:modified>
</cp:coreProperties>
</file>