
<file path=[Content_Types].xml><?xml version="1.0" encoding="utf-8"?>
<Types xmlns="http://schemas.openxmlformats.org/package/2006/content-types">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9" r:id="rId2"/>
    <p:sldId id="257" r:id="rId3"/>
    <p:sldId id="260" r:id="rId4"/>
    <p:sldId id="261" r:id="rId5"/>
  </p:sldIdLst>
  <p:sldSz cx="9144000" cy="5143500" type="screen16x9"/>
  <p:notesSz cx="6858000" cy="9144000"/>
  <p:defaultTextStyle>
    <a:defPPr marL="0" marR="0" indent="0" algn="l" defTabSz="573969" rtl="0" fontAlgn="auto" latinLnBrk="1" hangingPunct="0">
      <a:lnSpc>
        <a:spcPct val="100000"/>
      </a:lnSpc>
      <a:spcBef>
        <a:spcPts val="0"/>
      </a:spcBef>
      <a:spcAft>
        <a:spcPts val="0"/>
      </a:spcAft>
      <a:buClrTx/>
      <a:buSzTx/>
      <a:buFontTx/>
      <a:buNone/>
      <a:tabLst/>
      <a:defRPr kumimoji="0" sz="1100" b="0" i="0" u="none" strike="noStrike" cap="none" spc="0" normalizeH="0" baseline="0">
        <a:ln>
          <a:noFill/>
        </a:ln>
        <a:solidFill>
          <a:srgbClr val="000000"/>
        </a:solidFill>
        <a:effectLst/>
        <a:uFillTx/>
      </a:defRPr>
    </a:defPPr>
    <a:lvl1pPr marL="0" marR="0" indent="0"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1pPr>
    <a:lvl2pPr marL="0" marR="0" indent="143492"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2pPr>
    <a:lvl3pPr marL="0" marR="0" indent="286984"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3pPr>
    <a:lvl4pPr marL="0" marR="0" indent="430477"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4pPr>
    <a:lvl5pPr marL="0" marR="0" indent="573969"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5pPr>
    <a:lvl6pPr marL="0" marR="0" indent="717461"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6pPr>
    <a:lvl7pPr marL="0" marR="0" indent="860953"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7pPr>
    <a:lvl8pPr marL="0" marR="0" indent="1004446"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8pPr>
    <a:lvl9pPr marL="0" marR="0" indent="1147938" algn="ctr" defTabSz="366702" rtl="0" fontAlgn="auto" latinLnBrk="0" hangingPunct="0">
      <a:lnSpc>
        <a:spcPct val="100000"/>
      </a:lnSpc>
      <a:spcBef>
        <a:spcPts val="0"/>
      </a:spcBef>
      <a:spcAft>
        <a:spcPts val="0"/>
      </a:spcAft>
      <a:buClrTx/>
      <a:buSzTx/>
      <a:buFontTx/>
      <a:buNone/>
      <a:tabLst/>
      <a:defRPr kumimoji="0" sz="900" b="1" i="0" u="none" strike="noStrike" cap="none" spc="0" normalizeH="0" baseline="0">
        <a:ln>
          <a:noFill/>
        </a:ln>
        <a:solidFill>
          <a:srgbClr val="FFFFFF"/>
        </a:solidFill>
        <a:effectLst/>
        <a:uFillTx/>
        <a:latin typeface="+mj-lt"/>
        <a:ea typeface="+mj-ea"/>
        <a:cs typeface="+mj-cs"/>
        <a:sym typeface="Avenir Next"/>
      </a:defRPr>
    </a:lvl9pPr>
  </p:defaultTextStyle>
  <p:extLst>
    <p:ext uri="{521415D9-36F7-43E2-AB2F-B90AF26B5E84}">
      <p14:sectionLst xmlns:p14="http://schemas.microsoft.com/office/powerpoint/2010/main">
        <p14:section name="Sezione predefinita" id="{DDBF3718-7FE9-4435-8AD9-85F59B2B8095}">
          <p14:sldIdLst>
            <p14:sldId id="259"/>
            <p14:sldId id="257"/>
            <p14:sldId id="260"/>
            <p14:sldId id="261"/>
          </p14:sldIdLst>
        </p14:section>
      </p14:sectionLst>
    </p:ext>
    <p:ext uri="{EFAFB233-063F-42B5-8137-9DF3F51BA10A}">
      <p15:sldGuideLst xmlns:p15="http://schemas.microsoft.com/office/powerpoint/2012/main">
        <p15:guide id="1" orient="horz" pos="3072">
          <p15:clr>
            <a:srgbClr val="A4A3A4"/>
          </p15:clr>
        </p15:guide>
        <p15:guide id="2" pos="4096">
          <p15:clr>
            <a:srgbClr val="A4A3A4"/>
          </p15:clr>
        </p15:guide>
        <p15:guide id="3" orient="horz" pos="1620">
          <p15:clr>
            <a:srgbClr val="A4A3A4"/>
          </p15:clr>
        </p15:guide>
        <p15:guide id="4"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3C73"/>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D51ADE6A-740E-44AE-83CC-AE7238B6C88D}"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BB40F"/>
          </a:solidFill>
        </a:fill>
      </a:tcStyle>
    </a:firstCol>
    <a:lastRow>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solidFill>
                <a:srgbClr val="F6CC4C"/>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a:ea typeface="Helvetica"/>
          <a:cs typeface="Helvetica"/>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6CC4C"/>
          </a:solidFill>
        </a:fill>
      </a:tcStyle>
    </a:firstRow>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3" autoAdjust="0"/>
  </p:normalViewPr>
  <p:slideViewPr>
    <p:cSldViewPr snapToGrid="0" snapToObjects="1">
      <p:cViewPr varScale="1">
        <p:scale>
          <a:sx n="108" d="100"/>
          <a:sy n="108" d="100"/>
        </p:scale>
        <p:origin x="730" y="82"/>
      </p:cViewPr>
      <p:guideLst>
        <p:guide orient="horz" pos="3072"/>
        <p:guide pos="4096"/>
        <p:guide orient="horz" pos="1620"/>
        <p:guide pos="2880"/>
      </p:guideLst>
    </p:cSldViewPr>
  </p:slideViewPr>
  <p:outlineViewPr>
    <p:cViewPr>
      <p:scale>
        <a:sx n="33" d="100"/>
        <a:sy n="33" d="100"/>
      </p:scale>
      <p:origin x="42" y="974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30" name="Shape 430"/>
          <p:cNvSpPr>
            <a:spLocks noGrp="1" noRot="1" noChangeAspect="1"/>
          </p:cNvSpPr>
          <p:nvPr>
            <p:ph type="sldImg"/>
          </p:nvPr>
        </p:nvSpPr>
        <p:spPr>
          <a:xfrm>
            <a:off x="381000" y="685800"/>
            <a:ext cx="6096000" cy="3429000"/>
          </a:xfrm>
          <a:prstGeom prst="rect">
            <a:avLst/>
          </a:prstGeom>
        </p:spPr>
        <p:txBody>
          <a:bodyPr/>
          <a:lstStyle/>
          <a:p>
            <a:endParaRPr/>
          </a:p>
        </p:txBody>
      </p:sp>
      <p:sp>
        <p:nvSpPr>
          <p:cNvPr id="431" name="Shape 431"/>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918009060"/>
      </p:ext>
    </p:extLst>
  </p:cSld>
  <p:clrMap bg1="lt1" tx1="dk1" bg2="lt2" tx2="dk2" accent1="accent1" accent2="accent2" accent3="accent3" accent4="accent4" accent5="accent5" accent6="accent6" hlink="hlink" folHlink="folHlink"/>
  <p:notesStyle>
    <a:lvl1pPr defTabSz="366702" latinLnBrk="0">
      <a:defRPr sz="1400">
        <a:latin typeface="Lucida Grande"/>
        <a:ea typeface="Lucida Grande"/>
        <a:cs typeface="Lucida Grande"/>
        <a:sym typeface="Lucida Grande"/>
      </a:defRPr>
    </a:lvl1pPr>
    <a:lvl2pPr indent="143492" defTabSz="366702" latinLnBrk="0">
      <a:defRPr sz="1400">
        <a:latin typeface="Lucida Grande"/>
        <a:ea typeface="Lucida Grande"/>
        <a:cs typeface="Lucida Grande"/>
        <a:sym typeface="Lucida Grande"/>
      </a:defRPr>
    </a:lvl2pPr>
    <a:lvl3pPr indent="286984" defTabSz="366702" latinLnBrk="0">
      <a:defRPr sz="1400">
        <a:latin typeface="Lucida Grande"/>
        <a:ea typeface="Lucida Grande"/>
        <a:cs typeface="Lucida Grande"/>
        <a:sym typeface="Lucida Grande"/>
      </a:defRPr>
    </a:lvl3pPr>
    <a:lvl4pPr indent="430477" defTabSz="366702" latinLnBrk="0">
      <a:defRPr sz="1400">
        <a:latin typeface="Lucida Grande"/>
        <a:ea typeface="Lucida Grande"/>
        <a:cs typeface="Lucida Grande"/>
        <a:sym typeface="Lucida Grande"/>
      </a:defRPr>
    </a:lvl4pPr>
    <a:lvl5pPr indent="573969" defTabSz="366702" latinLnBrk="0">
      <a:defRPr sz="1400">
        <a:latin typeface="Lucida Grande"/>
        <a:ea typeface="Lucida Grande"/>
        <a:cs typeface="Lucida Grande"/>
        <a:sym typeface="Lucida Grande"/>
      </a:defRPr>
    </a:lvl5pPr>
    <a:lvl6pPr indent="717461" defTabSz="366702" latinLnBrk="0">
      <a:defRPr sz="1400">
        <a:latin typeface="Lucida Grande"/>
        <a:ea typeface="Lucida Grande"/>
        <a:cs typeface="Lucida Grande"/>
        <a:sym typeface="Lucida Grande"/>
      </a:defRPr>
    </a:lvl6pPr>
    <a:lvl7pPr indent="860953" defTabSz="366702" latinLnBrk="0">
      <a:defRPr sz="1400">
        <a:latin typeface="Lucida Grande"/>
        <a:ea typeface="Lucida Grande"/>
        <a:cs typeface="Lucida Grande"/>
        <a:sym typeface="Lucida Grande"/>
      </a:defRPr>
    </a:lvl7pPr>
    <a:lvl8pPr indent="1004446" defTabSz="366702" latinLnBrk="0">
      <a:defRPr sz="1400">
        <a:latin typeface="Lucida Grande"/>
        <a:ea typeface="Lucida Grande"/>
        <a:cs typeface="Lucida Grande"/>
        <a:sym typeface="Lucida Grande"/>
      </a:defRPr>
    </a:lvl8pPr>
    <a:lvl9pPr indent="1147938" defTabSz="366702" latinLnBrk="0">
      <a:defRPr sz="1400">
        <a:latin typeface="Lucida Grande"/>
        <a:ea typeface="Lucida Grande"/>
        <a:cs typeface="Lucida Grande"/>
        <a:sym typeface="Lucida Grande"/>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personalizzato">
    <p:spTree>
      <p:nvGrpSpPr>
        <p:cNvPr id="1" name=""/>
        <p:cNvGrpSpPr/>
        <p:nvPr/>
      </p:nvGrpSpPr>
      <p:grpSpPr>
        <a:xfrm>
          <a:off x="0" y="0"/>
          <a:ext cx="0" cy="0"/>
          <a:chOff x="0" y="0"/>
          <a:chExt cx="0" cy="0"/>
        </a:xfrm>
      </p:grpSpPr>
      <p:sp>
        <p:nvSpPr>
          <p:cNvPr id="5" name="Title Text"/>
          <p:cNvSpPr txBox="1">
            <a:spLocks noGrp="1"/>
          </p:cNvSpPr>
          <p:nvPr>
            <p:ph type="title" hasCustomPrompt="1"/>
          </p:nvPr>
        </p:nvSpPr>
        <p:spPr>
          <a:xfrm>
            <a:off x="3186535" y="1122647"/>
            <a:ext cx="5270567" cy="452589"/>
          </a:xfrm>
          <a:prstGeom prst="rect">
            <a:avLst/>
          </a:prstGeom>
        </p:spPr>
        <p:txBody>
          <a:bodyPr/>
          <a:lstStyle>
            <a:lvl1pPr>
              <a:defRPr sz="2000">
                <a:solidFill>
                  <a:srgbClr val="223C73"/>
                </a:solidFill>
              </a:defRPr>
            </a:lvl1pPr>
          </a:lstStyle>
          <a:p>
            <a:r>
              <a:rPr lang="it-IT" dirty="0"/>
              <a:t>Titolo Corso</a:t>
            </a:r>
            <a:endParaRPr dirty="0"/>
          </a:p>
        </p:txBody>
      </p:sp>
      <p:pic>
        <p:nvPicPr>
          <p:cNvPr id="13" name="Immagine 12">
            <a:extLst>
              <a:ext uri="{FF2B5EF4-FFF2-40B4-BE49-F238E27FC236}">
                <a16:creationId xmlns:a16="http://schemas.microsoft.com/office/drawing/2014/main" id="{F37B6DFB-C549-A83E-96BE-BF0794FC6A40}"/>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743200" cy="5143500"/>
          </a:xfrm>
          <a:prstGeom prst="rect">
            <a:avLst/>
          </a:prstGeom>
        </p:spPr>
      </p:pic>
      <p:pic>
        <p:nvPicPr>
          <p:cNvPr id="11" name="Immagine 10">
            <a:extLst>
              <a:ext uri="{FF2B5EF4-FFF2-40B4-BE49-F238E27FC236}">
                <a16:creationId xmlns:a16="http://schemas.microsoft.com/office/drawing/2014/main" id="{488E3360-E077-77C9-0BF7-1EDD97B84E51}"/>
              </a:ext>
            </a:extLst>
          </p:cNvPr>
          <p:cNvPicPr>
            <a:picLocks noGrp="1" noRot="1" noChangeAspect="1" noMove="1" noResize="1" noEditPoints="1" noAdjustHandles="1" noChangeArrowheads="1" noChangeShapeType="1" noCrop="1"/>
          </p:cNvPicPr>
          <p:nvPr userDrawn="1"/>
        </p:nvPicPr>
        <p:blipFill>
          <a:blip r:embed="rId3"/>
          <a:stretch>
            <a:fillRect/>
          </a:stretch>
        </p:blipFill>
        <p:spPr>
          <a:xfrm>
            <a:off x="443335" y="1348941"/>
            <a:ext cx="2077187" cy="1833042"/>
          </a:xfrm>
          <a:prstGeom prst="rect">
            <a:avLst/>
          </a:prstGeom>
        </p:spPr>
      </p:pic>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2">
    <p:spTree>
      <p:nvGrpSpPr>
        <p:cNvPr id="1" name=""/>
        <p:cNvGrpSpPr/>
        <p:nvPr/>
      </p:nvGrpSpPr>
      <p:grpSpPr>
        <a:xfrm>
          <a:off x="0" y="0"/>
          <a:ext cx="0" cy="0"/>
          <a:chOff x="0" y="0"/>
          <a:chExt cx="0" cy="0"/>
        </a:xfrm>
      </p:grpSpPr>
      <p:sp>
        <p:nvSpPr>
          <p:cNvPr id="24" name="Slide Number"/>
          <p:cNvSpPr txBox="1">
            <a:spLocks noGrp="1"/>
          </p:cNvSpPr>
          <p:nvPr>
            <p:ph type="sldNum" sz="quarter" idx="2"/>
          </p:nvPr>
        </p:nvSpPr>
        <p:spPr>
          <a:xfrm>
            <a:off x="8049166" y="4758407"/>
            <a:ext cx="135840" cy="100459"/>
          </a:xfrm>
          <a:prstGeom prst="rect">
            <a:avLst/>
          </a:prstGeom>
        </p:spPr>
        <p:txBody>
          <a:bodyPr lIns="57397" tIns="28698" rIns="57397" bIns="28698"/>
          <a:lstStyle/>
          <a:p>
            <a:fld id="{86CB4B4D-7CA3-9044-876B-883B54F8677D}" type="slidenum">
              <a:rPr/>
              <a:pPr/>
              <a:t>‹N›</a:t>
            </a:fld>
            <a:endParaRPr/>
          </a:p>
        </p:txBody>
      </p:sp>
      <p:sp>
        <p:nvSpPr>
          <p:cNvPr id="6" name="Line"/>
          <p:cNvSpPr/>
          <p:nvPr userDrawn="1"/>
        </p:nvSpPr>
        <p:spPr>
          <a:xfrm>
            <a:off x="1453792" y="4858866"/>
            <a:ext cx="7242033" cy="30138"/>
          </a:xfrm>
          <a:prstGeom prst="line">
            <a:avLst/>
          </a:prstGeom>
          <a:ln w="9525">
            <a:solidFill>
              <a:schemeClr val="tx2">
                <a:lumMod val="75000"/>
              </a:schemeClr>
            </a:solidFill>
            <a:miter lim="400000"/>
          </a:ln>
        </p:spPr>
        <p:txBody>
          <a:bodyPr lIns="31887" tIns="31887" rIns="31887" bIns="31887" anchor="ctr"/>
          <a:lstStyle/>
          <a:p>
            <a:pPr>
              <a:defRPr sz="1100"/>
            </a:pPr>
            <a:endParaRPr/>
          </a:p>
        </p:txBody>
      </p:sp>
      <p:sp>
        <p:nvSpPr>
          <p:cNvPr id="8" name="Rectangle"/>
          <p:cNvSpPr/>
          <p:nvPr userDrawn="1"/>
        </p:nvSpPr>
        <p:spPr>
          <a:xfrm>
            <a:off x="8089216" y="4791082"/>
            <a:ext cx="270053" cy="195843"/>
          </a:xfrm>
          <a:prstGeom prst="rect">
            <a:avLst/>
          </a:prstGeom>
          <a:solidFill>
            <a:srgbClr val="223C73"/>
          </a:solidFill>
          <a:ln w="12700">
            <a:solidFill>
              <a:srgbClr val="223C73"/>
            </a:solidFill>
            <a:miter lim="400000"/>
          </a:ln>
        </p:spPr>
        <p:txBody>
          <a:bodyPr lIns="0" tIns="0" rIns="0" bIns="0" anchor="ctr"/>
          <a:lstStyle/>
          <a:p>
            <a:endParaRPr/>
          </a:p>
        </p:txBody>
      </p:sp>
      <p:sp>
        <p:nvSpPr>
          <p:cNvPr id="9" name="Slide Number"/>
          <p:cNvSpPr txBox="1">
            <a:spLocks/>
          </p:cNvSpPr>
          <p:nvPr userDrawn="1"/>
        </p:nvSpPr>
        <p:spPr>
          <a:xfrm>
            <a:off x="8136077" y="4838774"/>
            <a:ext cx="176330" cy="107722"/>
          </a:xfrm>
          <a:prstGeom prst="rect">
            <a:avLst/>
          </a:prstGeom>
          <a:ln w="12700">
            <a:miter lim="400000"/>
          </a:ln>
        </p:spPr>
        <p:txBody>
          <a:bodyPr wrap="none" lIns="0" tIns="0" rIns="0" bIns="0">
            <a:spAutoFit/>
          </a:bodyPr>
          <a:lstStyle>
            <a:lvl1pPr>
              <a:defRPr sz="1100"/>
            </a:lvl1pPr>
          </a:lstStyle>
          <a:p>
            <a:pPr marL="0" marR="0" lvl="0" indent="0" algn="ctr" defTabSz="366702" rtl="0" eaLnBrk="1" fontAlgn="auto" latinLnBrk="0" hangingPunct="0">
              <a:lnSpc>
                <a:spcPct val="100000"/>
              </a:lnSpc>
              <a:spcBef>
                <a:spcPts val="0"/>
              </a:spcBef>
              <a:spcAft>
                <a:spcPts val="0"/>
              </a:spcAft>
              <a:buClrTx/>
              <a:buSzTx/>
              <a:buFontTx/>
              <a:buNone/>
              <a:tabLst/>
              <a:defRPr/>
            </a:pPr>
            <a:fld id="{86CB4B4D-7CA3-9044-876B-883B54F8677D}" type="slidenum">
              <a:rPr kumimoji="0" lang="it-IT" sz="700" b="1" i="0" u="none" strike="noStrike" kern="0" cap="none" spc="0" normalizeH="0" baseline="0" noProof="0" smtClean="0">
                <a:ln>
                  <a:noFill/>
                </a:ln>
                <a:solidFill>
                  <a:srgbClr val="FFFFFF"/>
                </a:solidFill>
                <a:effectLst/>
                <a:uLnTx/>
                <a:uFillTx/>
                <a:latin typeface="+mj-lt"/>
                <a:ea typeface="+mj-ea"/>
                <a:cs typeface="+mj-cs"/>
                <a:sym typeface="Avenir Next"/>
              </a:rPr>
              <a:pPr marL="0" marR="0" lvl="0" indent="0" algn="ctr" defTabSz="366702" rtl="0" eaLnBrk="1" fontAlgn="auto" latinLnBrk="0" hangingPunct="0">
                <a:lnSpc>
                  <a:spcPct val="100000"/>
                </a:lnSpc>
                <a:spcBef>
                  <a:spcPts val="0"/>
                </a:spcBef>
                <a:spcAft>
                  <a:spcPts val="0"/>
                </a:spcAft>
                <a:buClrTx/>
                <a:buSzTx/>
                <a:buFontTx/>
                <a:buNone/>
                <a:tabLst/>
                <a:defRPr/>
              </a:pPr>
              <a:t>‹N›</a:t>
            </a:fld>
            <a:endParaRPr kumimoji="0" lang="it-IT" sz="700" b="1" i="0" u="none" strike="noStrike" kern="0" cap="none" spc="0" normalizeH="0" baseline="0" noProof="0" dirty="0">
              <a:ln>
                <a:noFill/>
              </a:ln>
              <a:solidFill>
                <a:srgbClr val="FFFFFF"/>
              </a:solidFill>
              <a:effectLst/>
              <a:uLnTx/>
              <a:uFillTx/>
              <a:latin typeface="+mj-lt"/>
              <a:ea typeface="+mj-ea"/>
              <a:cs typeface="+mj-cs"/>
              <a:sym typeface="Avenir Next"/>
            </a:endParaRPr>
          </a:p>
        </p:txBody>
      </p:sp>
      <p:pic>
        <p:nvPicPr>
          <p:cNvPr id="5" name="Immagine 4">
            <a:extLst>
              <a:ext uri="{FF2B5EF4-FFF2-40B4-BE49-F238E27FC236}">
                <a16:creationId xmlns:a16="http://schemas.microsoft.com/office/drawing/2014/main" id="{A39A42EA-E758-A4F0-19CD-674D32EF350B}"/>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039453" cy="5143500"/>
          </a:xfrm>
          <a:prstGeom prst="rect">
            <a:avLst/>
          </a:prstGeom>
        </p:spPr>
      </p:pic>
      <p:pic>
        <p:nvPicPr>
          <p:cNvPr id="12" name="Immagine 11">
            <a:extLst>
              <a:ext uri="{FF2B5EF4-FFF2-40B4-BE49-F238E27FC236}">
                <a16:creationId xmlns:a16="http://schemas.microsoft.com/office/drawing/2014/main" id="{E6DF6EC2-DF83-497D-9CB0-D6AA1D739C0E}"/>
              </a:ext>
            </a:extLst>
          </p:cNvPr>
          <p:cNvPicPr>
            <a:picLocks noGrp="1" noRot="1" noChangeAspect="1" noMove="1" noResize="1" noEditPoints="1" noAdjustHandles="1" noChangeArrowheads="1" noChangeShapeType="1" noCrop="1"/>
          </p:cNvPicPr>
          <p:nvPr userDrawn="1"/>
        </p:nvPicPr>
        <p:blipFill>
          <a:blip r:embed="rId3"/>
          <a:stretch>
            <a:fillRect/>
          </a:stretch>
        </p:blipFill>
        <p:spPr>
          <a:xfrm>
            <a:off x="19991" y="183650"/>
            <a:ext cx="1019462" cy="729895"/>
          </a:xfrm>
          <a:prstGeom prst="rect">
            <a:avLst/>
          </a:prstGeom>
        </p:spPr>
      </p:pic>
      <p:sp>
        <p:nvSpPr>
          <p:cNvPr id="13" name="Title Text">
            <a:extLst>
              <a:ext uri="{FF2B5EF4-FFF2-40B4-BE49-F238E27FC236}">
                <a16:creationId xmlns:a16="http://schemas.microsoft.com/office/drawing/2014/main" id="{0F123D6B-F466-5542-040D-B2670C3CBDD0}"/>
              </a:ext>
            </a:extLst>
          </p:cNvPr>
          <p:cNvSpPr txBox="1">
            <a:spLocks noGrp="1"/>
          </p:cNvSpPr>
          <p:nvPr>
            <p:ph type="title"/>
          </p:nvPr>
        </p:nvSpPr>
        <p:spPr>
          <a:xfrm>
            <a:off x="1453793" y="1122647"/>
            <a:ext cx="6797238" cy="452589"/>
          </a:xfrm>
          <a:prstGeom prst="rect">
            <a:avLst/>
          </a:prstGeom>
        </p:spPr>
        <p:txBody>
          <a:bodyPr/>
          <a:lstStyle>
            <a:lvl1pPr>
              <a:defRPr sz="2000"/>
            </a:lvl1pPr>
          </a:lstStyle>
          <a:p>
            <a:r>
              <a:rPr dirty="0"/>
              <a:t>Title Text</a:t>
            </a:r>
          </a:p>
        </p:txBody>
      </p:sp>
      <p:sp>
        <p:nvSpPr>
          <p:cNvPr id="14" name="Body Level One…">
            <a:extLst>
              <a:ext uri="{FF2B5EF4-FFF2-40B4-BE49-F238E27FC236}">
                <a16:creationId xmlns:a16="http://schemas.microsoft.com/office/drawing/2014/main" id="{9B986B5A-A838-32F5-1A37-264DC6EAC008}"/>
              </a:ext>
            </a:extLst>
          </p:cNvPr>
          <p:cNvSpPr txBox="1">
            <a:spLocks noGrp="1"/>
          </p:cNvSpPr>
          <p:nvPr>
            <p:ph type="body" sz="half" idx="10"/>
          </p:nvPr>
        </p:nvSpPr>
        <p:spPr>
          <a:xfrm>
            <a:off x="1453793" y="2004074"/>
            <a:ext cx="6797238" cy="2656412"/>
          </a:xfrm>
          <a:prstGeom prst="rect">
            <a:avLst/>
          </a:prstGeom>
        </p:spPr>
        <p:txBody>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Layout personalizzato">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6AC7E9F0-115B-7BB8-F386-07BD38C56E7F}"/>
              </a:ext>
            </a:extLst>
          </p:cNvPr>
          <p:cNvPicPr>
            <a:picLocks noGrp="1" noRot="1" noChangeAspect="1" noMove="1" noResize="1" noEditPoints="1" noAdjustHandles="1" noChangeArrowheads="1" noChangeShapeType="1" noCrop="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grpSp>
        <p:nvGrpSpPr>
          <p:cNvPr id="4" name="Gruppo 3">
            <a:extLst>
              <a:ext uri="{FF2B5EF4-FFF2-40B4-BE49-F238E27FC236}">
                <a16:creationId xmlns:a16="http://schemas.microsoft.com/office/drawing/2014/main" id="{15214048-5DEF-33C8-8136-9E55255CA52E}"/>
              </a:ext>
            </a:extLst>
          </p:cNvPr>
          <p:cNvGrpSpPr/>
          <p:nvPr userDrawn="1"/>
        </p:nvGrpSpPr>
        <p:grpSpPr>
          <a:xfrm>
            <a:off x="3527030" y="2947226"/>
            <a:ext cx="1878012" cy="1401763"/>
            <a:chOff x="3503613" y="3194051"/>
            <a:chExt cx="1878012" cy="1401763"/>
          </a:xfrm>
        </p:grpSpPr>
        <p:sp>
          <p:nvSpPr>
            <p:cNvPr id="5" name="Freeform 5">
              <a:extLst>
                <a:ext uri="{FF2B5EF4-FFF2-40B4-BE49-F238E27FC236}">
                  <a16:creationId xmlns:a16="http://schemas.microsoft.com/office/drawing/2014/main" id="{4A5941EB-2FAA-8454-9B81-58C18CC933A6}"/>
                </a:ext>
              </a:extLst>
            </p:cNvPr>
            <p:cNvSpPr>
              <a:spLocks/>
            </p:cNvSpPr>
            <p:nvPr userDrawn="1"/>
          </p:nvSpPr>
          <p:spPr bwMode="auto">
            <a:xfrm>
              <a:off x="3514725" y="3206751"/>
              <a:ext cx="358775" cy="352425"/>
            </a:xfrm>
            <a:custGeom>
              <a:avLst/>
              <a:gdLst>
                <a:gd name="T0" fmla="*/ 855 w 3162"/>
                <a:gd name="T1" fmla="*/ 3100 h 3100"/>
                <a:gd name="T2" fmla="*/ 0 w 3162"/>
                <a:gd name="T3" fmla="*/ 2264 h 3100"/>
                <a:gd name="T4" fmla="*/ 0 w 3162"/>
                <a:gd name="T5" fmla="*/ 840 h 3100"/>
                <a:gd name="T6" fmla="*/ 855 w 3162"/>
                <a:gd name="T7" fmla="*/ 0 h 3100"/>
                <a:gd name="T8" fmla="*/ 2299 w 3162"/>
                <a:gd name="T9" fmla="*/ 0 h 3100"/>
                <a:gd name="T10" fmla="*/ 3162 w 3162"/>
                <a:gd name="T11" fmla="*/ 840 h 3100"/>
                <a:gd name="T12" fmla="*/ 3162 w 3162"/>
                <a:gd name="T13" fmla="*/ 2264 h 3100"/>
                <a:gd name="T14" fmla="*/ 2299 w 3162"/>
                <a:gd name="T15" fmla="*/ 3100 h 3100"/>
                <a:gd name="T16" fmla="*/ 855 w 3162"/>
                <a:gd name="T17" fmla="*/ 3100 h 3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162" h="3100">
                  <a:moveTo>
                    <a:pt x="855" y="3100"/>
                  </a:moveTo>
                  <a:lnTo>
                    <a:pt x="0" y="2264"/>
                  </a:lnTo>
                  <a:lnTo>
                    <a:pt x="0" y="840"/>
                  </a:lnTo>
                  <a:lnTo>
                    <a:pt x="855" y="0"/>
                  </a:lnTo>
                  <a:lnTo>
                    <a:pt x="2299" y="0"/>
                  </a:lnTo>
                  <a:lnTo>
                    <a:pt x="3162" y="840"/>
                  </a:lnTo>
                  <a:lnTo>
                    <a:pt x="3162" y="2264"/>
                  </a:lnTo>
                  <a:lnTo>
                    <a:pt x="2299" y="3100"/>
                  </a:lnTo>
                  <a:lnTo>
                    <a:pt x="855" y="310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6" name="Freeform 6">
              <a:extLst>
                <a:ext uri="{FF2B5EF4-FFF2-40B4-BE49-F238E27FC236}">
                  <a16:creationId xmlns:a16="http://schemas.microsoft.com/office/drawing/2014/main" id="{4AB8BE8F-446D-BAFD-E524-2F191F512C81}"/>
                </a:ext>
              </a:extLst>
            </p:cNvPr>
            <p:cNvSpPr>
              <a:spLocks noEditPoints="1"/>
            </p:cNvSpPr>
            <p:nvPr userDrawn="1"/>
          </p:nvSpPr>
          <p:spPr bwMode="auto">
            <a:xfrm>
              <a:off x="3505200" y="3197226"/>
              <a:ext cx="377825" cy="371475"/>
            </a:xfrm>
            <a:custGeom>
              <a:avLst/>
              <a:gdLst>
                <a:gd name="T0" fmla="*/ 904 w 3331"/>
                <a:gd name="T1" fmla="*/ 3270 h 3270"/>
                <a:gd name="T2" fmla="*/ 0 w 3331"/>
                <a:gd name="T3" fmla="*/ 2385 h 3270"/>
                <a:gd name="T4" fmla="*/ 0 w 3331"/>
                <a:gd name="T5" fmla="*/ 890 h 3270"/>
                <a:gd name="T6" fmla="*/ 904 w 3331"/>
                <a:gd name="T7" fmla="*/ 0 h 3270"/>
                <a:gd name="T8" fmla="*/ 2419 w 3331"/>
                <a:gd name="T9" fmla="*/ 0 h 3270"/>
                <a:gd name="T10" fmla="*/ 3331 w 3331"/>
                <a:gd name="T11" fmla="*/ 890 h 3270"/>
                <a:gd name="T12" fmla="*/ 3331 w 3331"/>
                <a:gd name="T13" fmla="*/ 2385 h 3270"/>
                <a:gd name="T14" fmla="*/ 2419 w 3331"/>
                <a:gd name="T15" fmla="*/ 3270 h 3270"/>
                <a:gd name="T16" fmla="*/ 904 w 3331"/>
                <a:gd name="T17" fmla="*/ 3270 h 3270"/>
                <a:gd name="T18" fmla="*/ 84 w 3331"/>
                <a:gd name="T19" fmla="*/ 925 h 3270"/>
                <a:gd name="T20" fmla="*/ 84 w 3331"/>
                <a:gd name="T21" fmla="*/ 2349 h 3270"/>
                <a:gd name="T22" fmla="*/ 939 w 3331"/>
                <a:gd name="T23" fmla="*/ 3185 h 3270"/>
                <a:gd name="T24" fmla="*/ 2383 w 3331"/>
                <a:gd name="T25" fmla="*/ 3185 h 3270"/>
                <a:gd name="T26" fmla="*/ 3246 w 3331"/>
                <a:gd name="T27" fmla="*/ 2349 h 3270"/>
                <a:gd name="T28" fmla="*/ 3246 w 3331"/>
                <a:gd name="T29" fmla="*/ 925 h 3270"/>
                <a:gd name="T30" fmla="*/ 2383 w 3331"/>
                <a:gd name="T31" fmla="*/ 85 h 3270"/>
                <a:gd name="T32" fmla="*/ 939 w 3331"/>
                <a:gd name="T33" fmla="*/ 85 h 3270"/>
                <a:gd name="T34" fmla="*/ 84 w 3331"/>
                <a:gd name="T35" fmla="*/ 925 h 32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331" h="3270">
                  <a:moveTo>
                    <a:pt x="904" y="3270"/>
                  </a:moveTo>
                  <a:lnTo>
                    <a:pt x="0" y="2385"/>
                  </a:lnTo>
                  <a:lnTo>
                    <a:pt x="0" y="890"/>
                  </a:lnTo>
                  <a:lnTo>
                    <a:pt x="904" y="0"/>
                  </a:lnTo>
                  <a:lnTo>
                    <a:pt x="2419" y="0"/>
                  </a:lnTo>
                  <a:lnTo>
                    <a:pt x="3331" y="890"/>
                  </a:lnTo>
                  <a:lnTo>
                    <a:pt x="3331" y="2385"/>
                  </a:lnTo>
                  <a:lnTo>
                    <a:pt x="2419" y="3270"/>
                  </a:lnTo>
                  <a:lnTo>
                    <a:pt x="904" y="3270"/>
                  </a:lnTo>
                  <a:close/>
                  <a:moveTo>
                    <a:pt x="84" y="925"/>
                  </a:moveTo>
                  <a:lnTo>
                    <a:pt x="84" y="2349"/>
                  </a:lnTo>
                  <a:lnTo>
                    <a:pt x="939" y="3185"/>
                  </a:lnTo>
                  <a:lnTo>
                    <a:pt x="2383" y="3185"/>
                  </a:lnTo>
                  <a:lnTo>
                    <a:pt x="3246" y="2349"/>
                  </a:lnTo>
                  <a:lnTo>
                    <a:pt x="3246" y="925"/>
                  </a:lnTo>
                  <a:lnTo>
                    <a:pt x="2383" y="85"/>
                  </a:lnTo>
                  <a:lnTo>
                    <a:pt x="939" y="85"/>
                  </a:lnTo>
                  <a:lnTo>
                    <a:pt x="84" y="92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7" name="Freeform 7">
              <a:extLst>
                <a:ext uri="{FF2B5EF4-FFF2-40B4-BE49-F238E27FC236}">
                  <a16:creationId xmlns:a16="http://schemas.microsoft.com/office/drawing/2014/main" id="{D46B9922-885F-136E-2A7C-27DE2C257F90}"/>
                </a:ext>
              </a:extLst>
            </p:cNvPr>
            <p:cNvSpPr>
              <a:spLocks noEditPoints="1"/>
            </p:cNvSpPr>
            <p:nvPr userDrawn="1"/>
          </p:nvSpPr>
          <p:spPr bwMode="auto">
            <a:xfrm>
              <a:off x="3503613" y="3195638"/>
              <a:ext cx="381000" cy="374650"/>
            </a:xfrm>
            <a:custGeom>
              <a:avLst/>
              <a:gdLst>
                <a:gd name="T0" fmla="*/ 915 w 3366"/>
                <a:gd name="T1" fmla="*/ 3304 h 3304"/>
                <a:gd name="T2" fmla="*/ 0 w 3366"/>
                <a:gd name="T3" fmla="*/ 2409 h 3304"/>
                <a:gd name="T4" fmla="*/ 0 w 3366"/>
                <a:gd name="T5" fmla="*/ 900 h 3304"/>
                <a:gd name="T6" fmla="*/ 915 w 3366"/>
                <a:gd name="T7" fmla="*/ 0 h 3304"/>
                <a:gd name="T8" fmla="*/ 2444 w 3366"/>
                <a:gd name="T9" fmla="*/ 0 h 3304"/>
                <a:gd name="T10" fmla="*/ 3366 w 3366"/>
                <a:gd name="T11" fmla="*/ 899 h 3304"/>
                <a:gd name="T12" fmla="*/ 3366 w 3366"/>
                <a:gd name="T13" fmla="*/ 2409 h 3304"/>
                <a:gd name="T14" fmla="*/ 2444 w 3366"/>
                <a:gd name="T15" fmla="*/ 3304 h 3304"/>
                <a:gd name="T16" fmla="*/ 915 w 3366"/>
                <a:gd name="T17" fmla="*/ 3304 h 3304"/>
                <a:gd name="T18" fmla="*/ 35 w 3366"/>
                <a:gd name="T19" fmla="*/ 914 h 3304"/>
                <a:gd name="T20" fmla="*/ 35 w 3366"/>
                <a:gd name="T21" fmla="*/ 2394 h 3304"/>
                <a:gd name="T22" fmla="*/ 930 w 3366"/>
                <a:gd name="T23" fmla="*/ 3269 h 3304"/>
                <a:gd name="T24" fmla="*/ 2429 w 3366"/>
                <a:gd name="T25" fmla="*/ 3269 h 3304"/>
                <a:gd name="T26" fmla="*/ 3331 w 3366"/>
                <a:gd name="T27" fmla="*/ 2394 h 3304"/>
                <a:gd name="T28" fmla="*/ 3331 w 3366"/>
                <a:gd name="T29" fmla="*/ 914 h 3304"/>
                <a:gd name="T30" fmla="*/ 2429 w 3366"/>
                <a:gd name="T31" fmla="*/ 35 h 3304"/>
                <a:gd name="T32" fmla="*/ 930 w 3366"/>
                <a:gd name="T33" fmla="*/ 35 h 3304"/>
                <a:gd name="T34" fmla="*/ 35 w 3366"/>
                <a:gd name="T35" fmla="*/ 914 h 3304"/>
                <a:gd name="T36" fmla="*/ 950 w 3366"/>
                <a:gd name="T37" fmla="*/ 3220 h 3304"/>
                <a:gd name="T38" fmla="*/ 85 w 3366"/>
                <a:gd name="T39" fmla="*/ 2374 h 3304"/>
                <a:gd name="T40" fmla="*/ 85 w 3366"/>
                <a:gd name="T41" fmla="*/ 935 h 3304"/>
                <a:gd name="T42" fmla="*/ 950 w 3366"/>
                <a:gd name="T43" fmla="*/ 84 h 3304"/>
                <a:gd name="T44" fmla="*/ 2409 w 3366"/>
                <a:gd name="T45" fmla="*/ 84 h 3304"/>
                <a:gd name="T46" fmla="*/ 3281 w 3366"/>
                <a:gd name="T47" fmla="*/ 935 h 3304"/>
                <a:gd name="T48" fmla="*/ 3281 w 3366"/>
                <a:gd name="T49" fmla="*/ 2374 h 3304"/>
                <a:gd name="T50" fmla="*/ 2409 w 3366"/>
                <a:gd name="T51" fmla="*/ 3220 h 3304"/>
                <a:gd name="T52" fmla="*/ 950 w 3366"/>
                <a:gd name="T53" fmla="*/ 3220 h 3304"/>
                <a:gd name="T54" fmla="*/ 120 w 3366"/>
                <a:gd name="T55" fmla="*/ 949 h 3304"/>
                <a:gd name="T56" fmla="*/ 120 w 3366"/>
                <a:gd name="T57" fmla="*/ 2359 h 3304"/>
                <a:gd name="T58" fmla="*/ 965 w 3366"/>
                <a:gd name="T59" fmla="*/ 3185 h 3304"/>
                <a:gd name="T60" fmla="*/ 2395 w 3366"/>
                <a:gd name="T61" fmla="*/ 3185 h 3304"/>
                <a:gd name="T62" fmla="*/ 3246 w 3366"/>
                <a:gd name="T63" fmla="*/ 2359 h 3304"/>
                <a:gd name="T64" fmla="*/ 3246 w 3366"/>
                <a:gd name="T65" fmla="*/ 949 h 3304"/>
                <a:gd name="T66" fmla="*/ 2394 w 3366"/>
                <a:gd name="T67" fmla="*/ 119 h 3304"/>
                <a:gd name="T68" fmla="*/ 965 w 3366"/>
                <a:gd name="T69" fmla="*/ 119 h 3304"/>
                <a:gd name="T70" fmla="*/ 120 w 3366"/>
                <a:gd name="T71" fmla="*/ 949 h 3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66" h="3304">
                  <a:moveTo>
                    <a:pt x="915" y="3304"/>
                  </a:moveTo>
                  <a:lnTo>
                    <a:pt x="0" y="2409"/>
                  </a:lnTo>
                  <a:lnTo>
                    <a:pt x="0" y="900"/>
                  </a:lnTo>
                  <a:lnTo>
                    <a:pt x="915" y="0"/>
                  </a:lnTo>
                  <a:lnTo>
                    <a:pt x="2444" y="0"/>
                  </a:lnTo>
                  <a:lnTo>
                    <a:pt x="3366" y="899"/>
                  </a:lnTo>
                  <a:lnTo>
                    <a:pt x="3366" y="2409"/>
                  </a:lnTo>
                  <a:lnTo>
                    <a:pt x="2444" y="3304"/>
                  </a:lnTo>
                  <a:lnTo>
                    <a:pt x="915" y="3304"/>
                  </a:lnTo>
                  <a:close/>
                  <a:moveTo>
                    <a:pt x="35" y="914"/>
                  </a:moveTo>
                  <a:lnTo>
                    <a:pt x="35" y="2394"/>
                  </a:lnTo>
                  <a:lnTo>
                    <a:pt x="930" y="3269"/>
                  </a:lnTo>
                  <a:lnTo>
                    <a:pt x="2429" y="3269"/>
                  </a:lnTo>
                  <a:lnTo>
                    <a:pt x="3331" y="2394"/>
                  </a:lnTo>
                  <a:lnTo>
                    <a:pt x="3331" y="914"/>
                  </a:lnTo>
                  <a:lnTo>
                    <a:pt x="2429" y="35"/>
                  </a:lnTo>
                  <a:lnTo>
                    <a:pt x="930" y="35"/>
                  </a:lnTo>
                  <a:lnTo>
                    <a:pt x="35" y="914"/>
                  </a:lnTo>
                  <a:close/>
                  <a:moveTo>
                    <a:pt x="950" y="3220"/>
                  </a:moveTo>
                  <a:lnTo>
                    <a:pt x="85" y="2374"/>
                  </a:lnTo>
                  <a:lnTo>
                    <a:pt x="85" y="935"/>
                  </a:lnTo>
                  <a:lnTo>
                    <a:pt x="950" y="84"/>
                  </a:lnTo>
                  <a:lnTo>
                    <a:pt x="2409" y="84"/>
                  </a:lnTo>
                  <a:lnTo>
                    <a:pt x="3281" y="935"/>
                  </a:lnTo>
                  <a:lnTo>
                    <a:pt x="3281" y="2374"/>
                  </a:lnTo>
                  <a:lnTo>
                    <a:pt x="2409" y="3220"/>
                  </a:lnTo>
                  <a:lnTo>
                    <a:pt x="950" y="3220"/>
                  </a:lnTo>
                  <a:close/>
                  <a:moveTo>
                    <a:pt x="120" y="949"/>
                  </a:moveTo>
                  <a:lnTo>
                    <a:pt x="120" y="2359"/>
                  </a:lnTo>
                  <a:lnTo>
                    <a:pt x="965" y="3185"/>
                  </a:lnTo>
                  <a:lnTo>
                    <a:pt x="2395" y="3185"/>
                  </a:lnTo>
                  <a:lnTo>
                    <a:pt x="3246" y="2359"/>
                  </a:lnTo>
                  <a:lnTo>
                    <a:pt x="3246" y="949"/>
                  </a:lnTo>
                  <a:lnTo>
                    <a:pt x="2394" y="119"/>
                  </a:lnTo>
                  <a:lnTo>
                    <a:pt x="965" y="119"/>
                  </a:lnTo>
                  <a:lnTo>
                    <a:pt x="120" y="949"/>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 name="Freeform 8">
              <a:extLst>
                <a:ext uri="{FF2B5EF4-FFF2-40B4-BE49-F238E27FC236}">
                  <a16:creationId xmlns:a16="http://schemas.microsoft.com/office/drawing/2014/main" id="{73F45644-2313-443E-0C53-0BCEAE8A825D}"/>
                </a:ext>
              </a:extLst>
            </p:cNvPr>
            <p:cNvSpPr>
              <a:spLocks/>
            </p:cNvSpPr>
            <p:nvPr userDrawn="1"/>
          </p:nvSpPr>
          <p:spPr bwMode="auto">
            <a:xfrm>
              <a:off x="3603625" y="3309938"/>
              <a:ext cx="254000" cy="239713"/>
            </a:xfrm>
            <a:custGeom>
              <a:avLst/>
              <a:gdLst>
                <a:gd name="T0" fmla="*/ 1353 w 2241"/>
                <a:gd name="T1" fmla="*/ 2 h 2123"/>
                <a:gd name="T2" fmla="*/ 1191 w 2241"/>
                <a:gd name="T3" fmla="*/ 0 h 2123"/>
                <a:gd name="T4" fmla="*/ 1195 w 2241"/>
                <a:gd name="T5" fmla="*/ 61 h 2123"/>
                <a:gd name="T6" fmla="*/ 1230 w 2241"/>
                <a:gd name="T7" fmla="*/ 690 h 2123"/>
                <a:gd name="T8" fmla="*/ 1025 w 2241"/>
                <a:gd name="T9" fmla="*/ 547 h 2123"/>
                <a:gd name="T10" fmla="*/ 892 w 2241"/>
                <a:gd name="T11" fmla="*/ 697 h 2123"/>
                <a:gd name="T12" fmla="*/ 1070 w 2241"/>
                <a:gd name="T13" fmla="*/ 817 h 2123"/>
                <a:gd name="T14" fmla="*/ 1231 w 2241"/>
                <a:gd name="T15" fmla="*/ 1185 h 2123"/>
                <a:gd name="T16" fmla="*/ 1180 w 2241"/>
                <a:gd name="T17" fmla="*/ 1241 h 2123"/>
                <a:gd name="T18" fmla="*/ 1146 w 2241"/>
                <a:gd name="T19" fmla="*/ 1274 h 2123"/>
                <a:gd name="T20" fmla="*/ 1271 w 2241"/>
                <a:gd name="T21" fmla="*/ 1300 h 2123"/>
                <a:gd name="T22" fmla="*/ 1384 w 2241"/>
                <a:gd name="T23" fmla="*/ 1282 h 2123"/>
                <a:gd name="T24" fmla="*/ 1365 w 2241"/>
                <a:gd name="T25" fmla="*/ 1242 h 2123"/>
                <a:gd name="T26" fmla="*/ 1311 w 2241"/>
                <a:gd name="T27" fmla="*/ 1210 h 2123"/>
                <a:gd name="T28" fmla="*/ 1323 w 2241"/>
                <a:gd name="T29" fmla="*/ 1018 h 2123"/>
                <a:gd name="T30" fmla="*/ 1433 w 2241"/>
                <a:gd name="T31" fmla="*/ 1186 h 2123"/>
                <a:gd name="T32" fmla="*/ 1470 w 2241"/>
                <a:gd name="T33" fmla="*/ 1461 h 2123"/>
                <a:gd name="T34" fmla="*/ 1368 w 2241"/>
                <a:gd name="T35" fmla="*/ 1714 h 2123"/>
                <a:gd name="T36" fmla="*/ 1217 w 2241"/>
                <a:gd name="T37" fmla="*/ 1874 h 2123"/>
                <a:gd name="T38" fmla="*/ 972 w 2241"/>
                <a:gd name="T39" fmla="*/ 2004 h 2123"/>
                <a:gd name="T40" fmla="*/ 708 w 2241"/>
                <a:gd name="T41" fmla="*/ 2029 h 2123"/>
                <a:gd name="T42" fmla="*/ 502 w 2241"/>
                <a:gd name="T43" fmla="*/ 1981 h 2123"/>
                <a:gd name="T44" fmla="*/ 333 w 2241"/>
                <a:gd name="T45" fmla="*/ 1893 h 2123"/>
                <a:gd name="T46" fmla="*/ 171 w 2241"/>
                <a:gd name="T47" fmla="*/ 1739 h 2123"/>
                <a:gd name="T48" fmla="*/ 53 w 2241"/>
                <a:gd name="T49" fmla="*/ 1508 h 2123"/>
                <a:gd name="T50" fmla="*/ 15 w 2241"/>
                <a:gd name="T51" fmla="*/ 1309 h 2123"/>
                <a:gd name="T52" fmla="*/ 31 w 2241"/>
                <a:gd name="T53" fmla="*/ 1904 h 2123"/>
                <a:gd name="T54" fmla="*/ 96 w 2241"/>
                <a:gd name="T55" fmla="*/ 1813 h 2123"/>
                <a:gd name="T56" fmla="*/ 243 w 2241"/>
                <a:gd name="T57" fmla="*/ 1945 h 2123"/>
                <a:gd name="T58" fmla="*/ 510 w 2241"/>
                <a:gd name="T59" fmla="*/ 2090 h 2123"/>
                <a:gd name="T60" fmla="*/ 764 w 2241"/>
                <a:gd name="T61" fmla="*/ 2123 h 2123"/>
                <a:gd name="T62" fmla="*/ 988 w 2241"/>
                <a:gd name="T63" fmla="*/ 2107 h 2123"/>
                <a:gd name="T64" fmla="*/ 1193 w 2241"/>
                <a:gd name="T65" fmla="*/ 2025 h 2123"/>
                <a:gd name="T66" fmla="*/ 1416 w 2241"/>
                <a:gd name="T67" fmla="*/ 1864 h 2123"/>
                <a:gd name="T68" fmla="*/ 1542 w 2241"/>
                <a:gd name="T69" fmla="*/ 1693 h 2123"/>
                <a:gd name="T70" fmla="*/ 1630 w 2241"/>
                <a:gd name="T71" fmla="*/ 1441 h 2123"/>
                <a:gd name="T72" fmla="*/ 1631 w 2241"/>
                <a:gd name="T73" fmla="*/ 1283 h 2123"/>
                <a:gd name="T74" fmla="*/ 1562 w 2241"/>
                <a:gd name="T75" fmla="*/ 1059 h 2123"/>
                <a:gd name="T76" fmla="*/ 1423 w 2241"/>
                <a:gd name="T77" fmla="*/ 863 h 2123"/>
                <a:gd name="T78" fmla="*/ 1318 w 2241"/>
                <a:gd name="T79" fmla="*/ 320 h 2123"/>
                <a:gd name="T80" fmla="*/ 1471 w 2241"/>
                <a:gd name="T81" fmla="*/ 629 h 2123"/>
                <a:gd name="T82" fmla="*/ 1621 w 2241"/>
                <a:gd name="T83" fmla="*/ 879 h 2123"/>
                <a:gd name="T84" fmla="*/ 1711 w 2241"/>
                <a:gd name="T85" fmla="*/ 743 h 2123"/>
                <a:gd name="T86" fmla="*/ 1832 w 2241"/>
                <a:gd name="T87" fmla="*/ 453 h 2123"/>
                <a:gd name="T88" fmla="*/ 1960 w 2241"/>
                <a:gd name="T89" fmla="*/ 176 h 2123"/>
                <a:gd name="T90" fmla="*/ 1977 w 2241"/>
                <a:gd name="T91" fmla="*/ 616 h 2123"/>
                <a:gd name="T92" fmla="*/ 1977 w 2241"/>
                <a:gd name="T93" fmla="*/ 1188 h 2123"/>
                <a:gd name="T94" fmla="*/ 1901 w 2241"/>
                <a:gd name="T95" fmla="*/ 1254 h 2123"/>
                <a:gd name="T96" fmla="*/ 2189 w 2241"/>
                <a:gd name="T97" fmla="*/ 1248 h 2123"/>
                <a:gd name="T98" fmla="*/ 2133 w 2241"/>
                <a:gd name="T99" fmla="*/ 1186 h 2123"/>
                <a:gd name="T100" fmla="*/ 2133 w 2241"/>
                <a:gd name="T101" fmla="*/ 508 h 2123"/>
                <a:gd name="T102" fmla="*/ 2143 w 2241"/>
                <a:gd name="T103" fmla="*/ 78 h 2123"/>
                <a:gd name="T104" fmla="*/ 2204 w 2241"/>
                <a:gd name="T105" fmla="*/ 43 h 2123"/>
                <a:gd name="T106" fmla="*/ 2074 w 2241"/>
                <a:gd name="T107" fmla="*/ 2 h 2123"/>
                <a:gd name="T108" fmla="*/ 1913 w 2241"/>
                <a:gd name="T109" fmla="*/ 78 h 2123"/>
                <a:gd name="T110" fmla="*/ 1773 w 2241"/>
                <a:gd name="T111" fmla="*/ 417 h 2123"/>
                <a:gd name="T112" fmla="*/ 1694 w 2241"/>
                <a:gd name="T113" fmla="*/ 607 h 2123"/>
                <a:gd name="T114" fmla="*/ 1663 w 2241"/>
                <a:gd name="T115" fmla="*/ 627 h 2123"/>
                <a:gd name="T116" fmla="*/ 1543 w 2241"/>
                <a:gd name="T117" fmla="*/ 378 h 2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241" h="2123">
                  <a:moveTo>
                    <a:pt x="1422" y="128"/>
                  </a:moveTo>
                  <a:lnTo>
                    <a:pt x="1409" y="101"/>
                  </a:lnTo>
                  <a:lnTo>
                    <a:pt x="1395" y="73"/>
                  </a:lnTo>
                  <a:lnTo>
                    <a:pt x="1381" y="45"/>
                  </a:lnTo>
                  <a:lnTo>
                    <a:pt x="1367" y="17"/>
                  </a:lnTo>
                  <a:lnTo>
                    <a:pt x="1365" y="13"/>
                  </a:lnTo>
                  <a:lnTo>
                    <a:pt x="1363" y="9"/>
                  </a:lnTo>
                  <a:lnTo>
                    <a:pt x="1360" y="6"/>
                  </a:lnTo>
                  <a:lnTo>
                    <a:pt x="1356" y="4"/>
                  </a:lnTo>
                  <a:lnTo>
                    <a:pt x="1353" y="2"/>
                  </a:lnTo>
                  <a:lnTo>
                    <a:pt x="1349" y="1"/>
                  </a:lnTo>
                  <a:lnTo>
                    <a:pt x="1345" y="0"/>
                  </a:lnTo>
                  <a:lnTo>
                    <a:pt x="1339" y="0"/>
                  </a:lnTo>
                  <a:lnTo>
                    <a:pt x="1318" y="0"/>
                  </a:lnTo>
                  <a:lnTo>
                    <a:pt x="1297" y="0"/>
                  </a:lnTo>
                  <a:lnTo>
                    <a:pt x="1275" y="0"/>
                  </a:lnTo>
                  <a:lnTo>
                    <a:pt x="1254" y="0"/>
                  </a:lnTo>
                  <a:lnTo>
                    <a:pt x="1234" y="0"/>
                  </a:lnTo>
                  <a:lnTo>
                    <a:pt x="1212" y="0"/>
                  </a:lnTo>
                  <a:lnTo>
                    <a:pt x="1191" y="0"/>
                  </a:lnTo>
                  <a:lnTo>
                    <a:pt x="1170" y="0"/>
                  </a:lnTo>
                  <a:lnTo>
                    <a:pt x="1156" y="0"/>
                  </a:lnTo>
                  <a:lnTo>
                    <a:pt x="1157" y="13"/>
                  </a:lnTo>
                  <a:lnTo>
                    <a:pt x="1158" y="28"/>
                  </a:lnTo>
                  <a:lnTo>
                    <a:pt x="1159" y="41"/>
                  </a:lnTo>
                  <a:lnTo>
                    <a:pt x="1159" y="54"/>
                  </a:lnTo>
                  <a:lnTo>
                    <a:pt x="1170" y="54"/>
                  </a:lnTo>
                  <a:lnTo>
                    <a:pt x="1179" y="55"/>
                  </a:lnTo>
                  <a:lnTo>
                    <a:pt x="1187" y="58"/>
                  </a:lnTo>
                  <a:lnTo>
                    <a:pt x="1195" y="61"/>
                  </a:lnTo>
                  <a:lnTo>
                    <a:pt x="1203" y="65"/>
                  </a:lnTo>
                  <a:lnTo>
                    <a:pt x="1211" y="70"/>
                  </a:lnTo>
                  <a:lnTo>
                    <a:pt x="1218" y="74"/>
                  </a:lnTo>
                  <a:lnTo>
                    <a:pt x="1225" y="80"/>
                  </a:lnTo>
                  <a:lnTo>
                    <a:pt x="1229" y="83"/>
                  </a:lnTo>
                  <a:lnTo>
                    <a:pt x="1231" y="86"/>
                  </a:lnTo>
                  <a:lnTo>
                    <a:pt x="1233" y="92"/>
                  </a:lnTo>
                  <a:lnTo>
                    <a:pt x="1233" y="96"/>
                  </a:lnTo>
                  <a:lnTo>
                    <a:pt x="1232" y="691"/>
                  </a:lnTo>
                  <a:lnTo>
                    <a:pt x="1230" y="690"/>
                  </a:lnTo>
                  <a:lnTo>
                    <a:pt x="1229" y="689"/>
                  </a:lnTo>
                  <a:lnTo>
                    <a:pt x="1206" y="674"/>
                  </a:lnTo>
                  <a:lnTo>
                    <a:pt x="1183" y="657"/>
                  </a:lnTo>
                  <a:lnTo>
                    <a:pt x="1160" y="642"/>
                  </a:lnTo>
                  <a:lnTo>
                    <a:pt x="1137" y="625"/>
                  </a:lnTo>
                  <a:lnTo>
                    <a:pt x="1115" y="610"/>
                  </a:lnTo>
                  <a:lnTo>
                    <a:pt x="1092" y="594"/>
                  </a:lnTo>
                  <a:lnTo>
                    <a:pt x="1069" y="578"/>
                  </a:lnTo>
                  <a:lnTo>
                    <a:pt x="1046" y="563"/>
                  </a:lnTo>
                  <a:lnTo>
                    <a:pt x="1025" y="547"/>
                  </a:lnTo>
                  <a:lnTo>
                    <a:pt x="1004" y="533"/>
                  </a:lnTo>
                  <a:lnTo>
                    <a:pt x="982" y="518"/>
                  </a:lnTo>
                  <a:lnTo>
                    <a:pt x="962" y="504"/>
                  </a:lnTo>
                  <a:lnTo>
                    <a:pt x="940" y="489"/>
                  </a:lnTo>
                  <a:lnTo>
                    <a:pt x="918" y="475"/>
                  </a:lnTo>
                  <a:lnTo>
                    <a:pt x="897" y="462"/>
                  </a:lnTo>
                  <a:lnTo>
                    <a:pt x="876" y="447"/>
                  </a:lnTo>
                  <a:lnTo>
                    <a:pt x="876" y="685"/>
                  </a:lnTo>
                  <a:lnTo>
                    <a:pt x="884" y="690"/>
                  </a:lnTo>
                  <a:lnTo>
                    <a:pt x="892" y="697"/>
                  </a:lnTo>
                  <a:lnTo>
                    <a:pt x="900" y="702"/>
                  </a:lnTo>
                  <a:lnTo>
                    <a:pt x="909" y="708"/>
                  </a:lnTo>
                  <a:lnTo>
                    <a:pt x="928" y="721"/>
                  </a:lnTo>
                  <a:lnTo>
                    <a:pt x="949" y="735"/>
                  </a:lnTo>
                  <a:lnTo>
                    <a:pt x="969" y="748"/>
                  </a:lnTo>
                  <a:lnTo>
                    <a:pt x="989" y="762"/>
                  </a:lnTo>
                  <a:lnTo>
                    <a:pt x="1010" y="776"/>
                  </a:lnTo>
                  <a:lnTo>
                    <a:pt x="1030" y="789"/>
                  </a:lnTo>
                  <a:lnTo>
                    <a:pt x="1051" y="803"/>
                  </a:lnTo>
                  <a:lnTo>
                    <a:pt x="1070" y="817"/>
                  </a:lnTo>
                  <a:lnTo>
                    <a:pt x="1090" y="831"/>
                  </a:lnTo>
                  <a:lnTo>
                    <a:pt x="1110" y="844"/>
                  </a:lnTo>
                  <a:lnTo>
                    <a:pt x="1128" y="858"/>
                  </a:lnTo>
                  <a:lnTo>
                    <a:pt x="1148" y="872"/>
                  </a:lnTo>
                  <a:lnTo>
                    <a:pt x="1168" y="886"/>
                  </a:lnTo>
                  <a:lnTo>
                    <a:pt x="1186" y="900"/>
                  </a:lnTo>
                  <a:lnTo>
                    <a:pt x="1206" y="914"/>
                  </a:lnTo>
                  <a:lnTo>
                    <a:pt x="1224" y="929"/>
                  </a:lnTo>
                  <a:lnTo>
                    <a:pt x="1231" y="934"/>
                  </a:lnTo>
                  <a:lnTo>
                    <a:pt x="1231" y="1185"/>
                  </a:lnTo>
                  <a:lnTo>
                    <a:pt x="1230" y="1190"/>
                  </a:lnTo>
                  <a:lnTo>
                    <a:pt x="1229" y="1195"/>
                  </a:lnTo>
                  <a:lnTo>
                    <a:pt x="1225" y="1204"/>
                  </a:lnTo>
                  <a:lnTo>
                    <a:pt x="1220" y="1212"/>
                  </a:lnTo>
                  <a:lnTo>
                    <a:pt x="1214" y="1220"/>
                  </a:lnTo>
                  <a:lnTo>
                    <a:pt x="1207" y="1227"/>
                  </a:lnTo>
                  <a:lnTo>
                    <a:pt x="1199" y="1234"/>
                  </a:lnTo>
                  <a:lnTo>
                    <a:pt x="1189" y="1239"/>
                  </a:lnTo>
                  <a:lnTo>
                    <a:pt x="1185" y="1240"/>
                  </a:lnTo>
                  <a:lnTo>
                    <a:pt x="1180" y="1241"/>
                  </a:lnTo>
                  <a:lnTo>
                    <a:pt x="1175" y="1242"/>
                  </a:lnTo>
                  <a:lnTo>
                    <a:pt x="1171" y="1242"/>
                  </a:lnTo>
                  <a:lnTo>
                    <a:pt x="1166" y="1242"/>
                  </a:lnTo>
                  <a:lnTo>
                    <a:pt x="1163" y="1243"/>
                  </a:lnTo>
                  <a:lnTo>
                    <a:pt x="1157" y="1245"/>
                  </a:lnTo>
                  <a:lnTo>
                    <a:pt x="1153" y="1249"/>
                  </a:lnTo>
                  <a:lnTo>
                    <a:pt x="1150" y="1254"/>
                  </a:lnTo>
                  <a:lnTo>
                    <a:pt x="1148" y="1260"/>
                  </a:lnTo>
                  <a:lnTo>
                    <a:pt x="1147" y="1267"/>
                  </a:lnTo>
                  <a:lnTo>
                    <a:pt x="1146" y="1274"/>
                  </a:lnTo>
                  <a:lnTo>
                    <a:pt x="1147" y="1281"/>
                  </a:lnTo>
                  <a:lnTo>
                    <a:pt x="1149" y="1287"/>
                  </a:lnTo>
                  <a:lnTo>
                    <a:pt x="1151" y="1292"/>
                  </a:lnTo>
                  <a:lnTo>
                    <a:pt x="1154" y="1295"/>
                  </a:lnTo>
                  <a:lnTo>
                    <a:pt x="1158" y="1298"/>
                  </a:lnTo>
                  <a:lnTo>
                    <a:pt x="1163" y="1298"/>
                  </a:lnTo>
                  <a:lnTo>
                    <a:pt x="1190" y="1299"/>
                  </a:lnTo>
                  <a:lnTo>
                    <a:pt x="1217" y="1300"/>
                  </a:lnTo>
                  <a:lnTo>
                    <a:pt x="1244" y="1300"/>
                  </a:lnTo>
                  <a:lnTo>
                    <a:pt x="1271" y="1300"/>
                  </a:lnTo>
                  <a:lnTo>
                    <a:pt x="1295" y="1300"/>
                  </a:lnTo>
                  <a:lnTo>
                    <a:pt x="1319" y="1299"/>
                  </a:lnTo>
                  <a:lnTo>
                    <a:pt x="1342" y="1299"/>
                  </a:lnTo>
                  <a:lnTo>
                    <a:pt x="1366" y="1298"/>
                  </a:lnTo>
                  <a:lnTo>
                    <a:pt x="1370" y="1298"/>
                  </a:lnTo>
                  <a:lnTo>
                    <a:pt x="1374" y="1296"/>
                  </a:lnTo>
                  <a:lnTo>
                    <a:pt x="1376" y="1295"/>
                  </a:lnTo>
                  <a:lnTo>
                    <a:pt x="1379" y="1293"/>
                  </a:lnTo>
                  <a:lnTo>
                    <a:pt x="1382" y="1288"/>
                  </a:lnTo>
                  <a:lnTo>
                    <a:pt x="1384" y="1282"/>
                  </a:lnTo>
                  <a:lnTo>
                    <a:pt x="1385" y="1270"/>
                  </a:lnTo>
                  <a:lnTo>
                    <a:pt x="1383" y="1256"/>
                  </a:lnTo>
                  <a:lnTo>
                    <a:pt x="1382" y="1252"/>
                  </a:lnTo>
                  <a:lnTo>
                    <a:pt x="1381" y="1249"/>
                  </a:lnTo>
                  <a:lnTo>
                    <a:pt x="1379" y="1247"/>
                  </a:lnTo>
                  <a:lnTo>
                    <a:pt x="1377" y="1245"/>
                  </a:lnTo>
                  <a:lnTo>
                    <a:pt x="1375" y="1243"/>
                  </a:lnTo>
                  <a:lnTo>
                    <a:pt x="1371" y="1242"/>
                  </a:lnTo>
                  <a:lnTo>
                    <a:pt x="1368" y="1242"/>
                  </a:lnTo>
                  <a:lnTo>
                    <a:pt x="1365" y="1242"/>
                  </a:lnTo>
                  <a:lnTo>
                    <a:pt x="1358" y="1241"/>
                  </a:lnTo>
                  <a:lnTo>
                    <a:pt x="1352" y="1241"/>
                  </a:lnTo>
                  <a:lnTo>
                    <a:pt x="1347" y="1239"/>
                  </a:lnTo>
                  <a:lnTo>
                    <a:pt x="1340" y="1237"/>
                  </a:lnTo>
                  <a:lnTo>
                    <a:pt x="1335" y="1235"/>
                  </a:lnTo>
                  <a:lnTo>
                    <a:pt x="1331" y="1231"/>
                  </a:lnTo>
                  <a:lnTo>
                    <a:pt x="1326" y="1226"/>
                  </a:lnTo>
                  <a:lnTo>
                    <a:pt x="1322" y="1222"/>
                  </a:lnTo>
                  <a:lnTo>
                    <a:pt x="1317" y="1216"/>
                  </a:lnTo>
                  <a:lnTo>
                    <a:pt x="1311" y="1210"/>
                  </a:lnTo>
                  <a:lnTo>
                    <a:pt x="1307" y="1204"/>
                  </a:lnTo>
                  <a:lnTo>
                    <a:pt x="1304" y="1198"/>
                  </a:lnTo>
                  <a:lnTo>
                    <a:pt x="1301" y="1190"/>
                  </a:lnTo>
                  <a:lnTo>
                    <a:pt x="1299" y="1183"/>
                  </a:lnTo>
                  <a:lnTo>
                    <a:pt x="1298" y="1175"/>
                  </a:lnTo>
                  <a:lnTo>
                    <a:pt x="1298" y="1167"/>
                  </a:lnTo>
                  <a:lnTo>
                    <a:pt x="1298" y="990"/>
                  </a:lnTo>
                  <a:lnTo>
                    <a:pt x="1301" y="993"/>
                  </a:lnTo>
                  <a:lnTo>
                    <a:pt x="1312" y="1006"/>
                  </a:lnTo>
                  <a:lnTo>
                    <a:pt x="1323" y="1018"/>
                  </a:lnTo>
                  <a:lnTo>
                    <a:pt x="1334" y="1031"/>
                  </a:lnTo>
                  <a:lnTo>
                    <a:pt x="1345" y="1043"/>
                  </a:lnTo>
                  <a:lnTo>
                    <a:pt x="1358" y="1059"/>
                  </a:lnTo>
                  <a:lnTo>
                    <a:pt x="1370" y="1077"/>
                  </a:lnTo>
                  <a:lnTo>
                    <a:pt x="1383" y="1093"/>
                  </a:lnTo>
                  <a:lnTo>
                    <a:pt x="1394" y="1112"/>
                  </a:lnTo>
                  <a:lnTo>
                    <a:pt x="1405" y="1130"/>
                  </a:lnTo>
                  <a:lnTo>
                    <a:pt x="1414" y="1148"/>
                  </a:lnTo>
                  <a:lnTo>
                    <a:pt x="1423" y="1167"/>
                  </a:lnTo>
                  <a:lnTo>
                    <a:pt x="1433" y="1186"/>
                  </a:lnTo>
                  <a:lnTo>
                    <a:pt x="1443" y="1212"/>
                  </a:lnTo>
                  <a:lnTo>
                    <a:pt x="1452" y="1239"/>
                  </a:lnTo>
                  <a:lnTo>
                    <a:pt x="1459" y="1266"/>
                  </a:lnTo>
                  <a:lnTo>
                    <a:pt x="1466" y="1292"/>
                  </a:lnTo>
                  <a:lnTo>
                    <a:pt x="1470" y="1319"/>
                  </a:lnTo>
                  <a:lnTo>
                    <a:pt x="1473" y="1347"/>
                  </a:lnTo>
                  <a:lnTo>
                    <a:pt x="1475" y="1375"/>
                  </a:lnTo>
                  <a:lnTo>
                    <a:pt x="1475" y="1404"/>
                  </a:lnTo>
                  <a:lnTo>
                    <a:pt x="1473" y="1433"/>
                  </a:lnTo>
                  <a:lnTo>
                    <a:pt x="1470" y="1461"/>
                  </a:lnTo>
                  <a:lnTo>
                    <a:pt x="1465" y="1490"/>
                  </a:lnTo>
                  <a:lnTo>
                    <a:pt x="1457" y="1519"/>
                  </a:lnTo>
                  <a:lnTo>
                    <a:pt x="1450" y="1545"/>
                  </a:lnTo>
                  <a:lnTo>
                    <a:pt x="1442" y="1571"/>
                  </a:lnTo>
                  <a:lnTo>
                    <a:pt x="1431" y="1595"/>
                  </a:lnTo>
                  <a:lnTo>
                    <a:pt x="1421" y="1620"/>
                  </a:lnTo>
                  <a:lnTo>
                    <a:pt x="1409" y="1644"/>
                  </a:lnTo>
                  <a:lnTo>
                    <a:pt x="1396" y="1668"/>
                  </a:lnTo>
                  <a:lnTo>
                    <a:pt x="1383" y="1691"/>
                  </a:lnTo>
                  <a:lnTo>
                    <a:pt x="1368" y="1714"/>
                  </a:lnTo>
                  <a:lnTo>
                    <a:pt x="1349" y="1741"/>
                  </a:lnTo>
                  <a:lnTo>
                    <a:pt x="1328" y="1768"/>
                  </a:lnTo>
                  <a:lnTo>
                    <a:pt x="1318" y="1781"/>
                  </a:lnTo>
                  <a:lnTo>
                    <a:pt x="1306" y="1793"/>
                  </a:lnTo>
                  <a:lnTo>
                    <a:pt x="1295" y="1805"/>
                  </a:lnTo>
                  <a:lnTo>
                    <a:pt x="1282" y="1816"/>
                  </a:lnTo>
                  <a:lnTo>
                    <a:pt x="1266" y="1831"/>
                  </a:lnTo>
                  <a:lnTo>
                    <a:pt x="1250" y="1846"/>
                  </a:lnTo>
                  <a:lnTo>
                    <a:pt x="1235" y="1860"/>
                  </a:lnTo>
                  <a:lnTo>
                    <a:pt x="1217" y="1874"/>
                  </a:lnTo>
                  <a:lnTo>
                    <a:pt x="1190" y="1892"/>
                  </a:lnTo>
                  <a:lnTo>
                    <a:pt x="1162" y="1910"/>
                  </a:lnTo>
                  <a:lnTo>
                    <a:pt x="1134" y="1927"/>
                  </a:lnTo>
                  <a:lnTo>
                    <a:pt x="1106" y="1944"/>
                  </a:lnTo>
                  <a:lnTo>
                    <a:pt x="1085" y="1956"/>
                  </a:lnTo>
                  <a:lnTo>
                    <a:pt x="1063" y="1966"/>
                  </a:lnTo>
                  <a:lnTo>
                    <a:pt x="1040" y="1977"/>
                  </a:lnTo>
                  <a:lnTo>
                    <a:pt x="1018" y="1986"/>
                  </a:lnTo>
                  <a:lnTo>
                    <a:pt x="996" y="1995"/>
                  </a:lnTo>
                  <a:lnTo>
                    <a:pt x="972" y="2004"/>
                  </a:lnTo>
                  <a:lnTo>
                    <a:pt x="949" y="2011"/>
                  </a:lnTo>
                  <a:lnTo>
                    <a:pt x="925" y="2018"/>
                  </a:lnTo>
                  <a:lnTo>
                    <a:pt x="906" y="2024"/>
                  </a:lnTo>
                  <a:lnTo>
                    <a:pt x="885" y="2027"/>
                  </a:lnTo>
                  <a:lnTo>
                    <a:pt x="864" y="2029"/>
                  </a:lnTo>
                  <a:lnTo>
                    <a:pt x="844" y="2030"/>
                  </a:lnTo>
                  <a:lnTo>
                    <a:pt x="809" y="2029"/>
                  </a:lnTo>
                  <a:lnTo>
                    <a:pt x="776" y="2029"/>
                  </a:lnTo>
                  <a:lnTo>
                    <a:pt x="742" y="2029"/>
                  </a:lnTo>
                  <a:lnTo>
                    <a:pt x="708" y="2029"/>
                  </a:lnTo>
                  <a:lnTo>
                    <a:pt x="703" y="2029"/>
                  </a:lnTo>
                  <a:lnTo>
                    <a:pt x="699" y="2029"/>
                  </a:lnTo>
                  <a:lnTo>
                    <a:pt x="667" y="2022"/>
                  </a:lnTo>
                  <a:lnTo>
                    <a:pt x="634" y="2016"/>
                  </a:lnTo>
                  <a:lnTo>
                    <a:pt x="602" y="2009"/>
                  </a:lnTo>
                  <a:lnTo>
                    <a:pt x="571" y="2002"/>
                  </a:lnTo>
                  <a:lnTo>
                    <a:pt x="554" y="1997"/>
                  </a:lnTo>
                  <a:lnTo>
                    <a:pt x="536" y="1992"/>
                  </a:lnTo>
                  <a:lnTo>
                    <a:pt x="518" y="1987"/>
                  </a:lnTo>
                  <a:lnTo>
                    <a:pt x="502" y="1981"/>
                  </a:lnTo>
                  <a:lnTo>
                    <a:pt x="484" y="1975"/>
                  </a:lnTo>
                  <a:lnTo>
                    <a:pt x="468" y="1968"/>
                  </a:lnTo>
                  <a:lnTo>
                    <a:pt x="452" y="1960"/>
                  </a:lnTo>
                  <a:lnTo>
                    <a:pt x="436" y="1952"/>
                  </a:lnTo>
                  <a:lnTo>
                    <a:pt x="417" y="1943"/>
                  </a:lnTo>
                  <a:lnTo>
                    <a:pt x="399" y="1932"/>
                  </a:lnTo>
                  <a:lnTo>
                    <a:pt x="381" y="1922"/>
                  </a:lnTo>
                  <a:lnTo>
                    <a:pt x="363" y="1912"/>
                  </a:lnTo>
                  <a:lnTo>
                    <a:pt x="348" y="1903"/>
                  </a:lnTo>
                  <a:lnTo>
                    <a:pt x="333" y="1893"/>
                  </a:lnTo>
                  <a:lnTo>
                    <a:pt x="319" y="1883"/>
                  </a:lnTo>
                  <a:lnTo>
                    <a:pt x="304" y="1873"/>
                  </a:lnTo>
                  <a:lnTo>
                    <a:pt x="277" y="1851"/>
                  </a:lnTo>
                  <a:lnTo>
                    <a:pt x="251" y="1827"/>
                  </a:lnTo>
                  <a:lnTo>
                    <a:pt x="236" y="1813"/>
                  </a:lnTo>
                  <a:lnTo>
                    <a:pt x="220" y="1796"/>
                  </a:lnTo>
                  <a:lnTo>
                    <a:pt x="206" y="1780"/>
                  </a:lnTo>
                  <a:lnTo>
                    <a:pt x="191" y="1764"/>
                  </a:lnTo>
                  <a:lnTo>
                    <a:pt x="181" y="1751"/>
                  </a:lnTo>
                  <a:lnTo>
                    <a:pt x="171" y="1739"/>
                  </a:lnTo>
                  <a:lnTo>
                    <a:pt x="160" y="1725"/>
                  </a:lnTo>
                  <a:lnTo>
                    <a:pt x="152" y="1712"/>
                  </a:lnTo>
                  <a:lnTo>
                    <a:pt x="134" y="1685"/>
                  </a:lnTo>
                  <a:lnTo>
                    <a:pt x="118" y="1656"/>
                  </a:lnTo>
                  <a:lnTo>
                    <a:pt x="107" y="1633"/>
                  </a:lnTo>
                  <a:lnTo>
                    <a:pt x="94" y="1608"/>
                  </a:lnTo>
                  <a:lnTo>
                    <a:pt x="83" y="1583"/>
                  </a:lnTo>
                  <a:lnTo>
                    <a:pt x="72" y="1558"/>
                  </a:lnTo>
                  <a:lnTo>
                    <a:pt x="62" y="1534"/>
                  </a:lnTo>
                  <a:lnTo>
                    <a:pt x="53" y="1508"/>
                  </a:lnTo>
                  <a:lnTo>
                    <a:pt x="44" y="1483"/>
                  </a:lnTo>
                  <a:lnTo>
                    <a:pt x="37" y="1456"/>
                  </a:lnTo>
                  <a:lnTo>
                    <a:pt x="28" y="1421"/>
                  </a:lnTo>
                  <a:lnTo>
                    <a:pt x="22" y="1386"/>
                  </a:lnTo>
                  <a:lnTo>
                    <a:pt x="19" y="1369"/>
                  </a:lnTo>
                  <a:lnTo>
                    <a:pt x="17" y="1351"/>
                  </a:lnTo>
                  <a:lnTo>
                    <a:pt x="16" y="1333"/>
                  </a:lnTo>
                  <a:lnTo>
                    <a:pt x="16" y="1314"/>
                  </a:lnTo>
                  <a:lnTo>
                    <a:pt x="16" y="1312"/>
                  </a:lnTo>
                  <a:lnTo>
                    <a:pt x="15" y="1309"/>
                  </a:lnTo>
                  <a:lnTo>
                    <a:pt x="0" y="1309"/>
                  </a:lnTo>
                  <a:lnTo>
                    <a:pt x="0" y="1921"/>
                  </a:lnTo>
                  <a:lnTo>
                    <a:pt x="7" y="1921"/>
                  </a:lnTo>
                  <a:lnTo>
                    <a:pt x="12" y="1921"/>
                  </a:lnTo>
                  <a:lnTo>
                    <a:pt x="16" y="1920"/>
                  </a:lnTo>
                  <a:lnTo>
                    <a:pt x="20" y="1919"/>
                  </a:lnTo>
                  <a:lnTo>
                    <a:pt x="23" y="1917"/>
                  </a:lnTo>
                  <a:lnTo>
                    <a:pt x="25" y="1914"/>
                  </a:lnTo>
                  <a:lnTo>
                    <a:pt x="28" y="1910"/>
                  </a:lnTo>
                  <a:lnTo>
                    <a:pt x="31" y="1904"/>
                  </a:lnTo>
                  <a:lnTo>
                    <a:pt x="39" y="1886"/>
                  </a:lnTo>
                  <a:lnTo>
                    <a:pt x="48" y="1870"/>
                  </a:lnTo>
                  <a:lnTo>
                    <a:pt x="56" y="1852"/>
                  </a:lnTo>
                  <a:lnTo>
                    <a:pt x="64" y="1836"/>
                  </a:lnTo>
                  <a:lnTo>
                    <a:pt x="70" y="1826"/>
                  </a:lnTo>
                  <a:lnTo>
                    <a:pt x="78" y="1818"/>
                  </a:lnTo>
                  <a:lnTo>
                    <a:pt x="82" y="1816"/>
                  </a:lnTo>
                  <a:lnTo>
                    <a:pt x="86" y="1814"/>
                  </a:lnTo>
                  <a:lnTo>
                    <a:pt x="91" y="1813"/>
                  </a:lnTo>
                  <a:lnTo>
                    <a:pt x="96" y="1813"/>
                  </a:lnTo>
                  <a:lnTo>
                    <a:pt x="100" y="1814"/>
                  </a:lnTo>
                  <a:lnTo>
                    <a:pt x="105" y="1815"/>
                  </a:lnTo>
                  <a:lnTo>
                    <a:pt x="109" y="1817"/>
                  </a:lnTo>
                  <a:lnTo>
                    <a:pt x="112" y="1820"/>
                  </a:lnTo>
                  <a:lnTo>
                    <a:pt x="122" y="1832"/>
                  </a:lnTo>
                  <a:lnTo>
                    <a:pt x="132" y="1845"/>
                  </a:lnTo>
                  <a:lnTo>
                    <a:pt x="159" y="1871"/>
                  </a:lnTo>
                  <a:lnTo>
                    <a:pt x="186" y="1896"/>
                  </a:lnTo>
                  <a:lnTo>
                    <a:pt x="214" y="1921"/>
                  </a:lnTo>
                  <a:lnTo>
                    <a:pt x="243" y="1945"/>
                  </a:lnTo>
                  <a:lnTo>
                    <a:pt x="276" y="1969"/>
                  </a:lnTo>
                  <a:lnTo>
                    <a:pt x="309" y="1992"/>
                  </a:lnTo>
                  <a:lnTo>
                    <a:pt x="344" y="2014"/>
                  </a:lnTo>
                  <a:lnTo>
                    <a:pt x="379" y="2033"/>
                  </a:lnTo>
                  <a:lnTo>
                    <a:pt x="399" y="2045"/>
                  </a:lnTo>
                  <a:lnTo>
                    <a:pt x="421" y="2055"/>
                  </a:lnTo>
                  <a:lnTo>
                    <a:pt x="443" y="2064"/>
                  </a:lnTo>
                  <a:lnTo>
                    <a:pt x="465" y="2074"/>
                  </a:lnTo>
                  <a:lnTo>
                    <a:pt x="487" y="2082"/>
                  </a:lnTo>
                  <a:lnTo>
                    <a:pt x="510" y="2090"/>
                  </a:lnTo>
                  <a:lnTo>
                    <a:pt x="533" y="2096"/>
                  </a:lnTo>
                  <a:lnTo>
                    <a:pt x="556" y="2103"/>
                  </a:lnTo>
                  <a:lnTo>
                    <a:pt x="585" y="2109"/>
                  </a:lnTo>
                  <a:lnTo>
                    <a:pt x="615" y="2115"/>
                  </a:lnTo>
                  <a:lnTo>
                    <a:pt x="644" y="2119"/>
                  </a:lnTo>
                  <a:lnTo>
                    <a:pt x="673" y="2122"/>
                  </a:lnTo>
                  <a:lnTo>
                    <a:pt x="695" y="2123"/>
                  </a:lnTo>
                  <a:lnTo>
                    <a:pt x="718" y="2123"/>
                  </a:lnTo>
                  <a:lnTo>
                    <a:pt x="741" y="2123"/>
                  </a:lnTo>
                  <a:lnTo>
                    <a:pt x="764" y="2123"/>
                  </a:lnTo>
                  <a:lnTo>
                    <a:pt x="787" y="2123"/>
                  </a:lnTo>
                  <a:lnTo>
                    <a:pt x="809" y="2123"/>
                  </a:lnTo>
                  <a:lnTo>
                    <a:pt x="832" y="2123"/>
                  </a:lnTo>
                  <a:lnTo>
                    <a:pt x="855" y="2123"/>
                  </a:lnTo>
                  <a:lnTo>
                    <a:pt x="873" y="2123"/>
                  </a:lnTo>
                  <a:lnTo>
                    <a:pt x="889" y="2122"/>
                  </a:lnTo>
                  <a:lnTo>
                    <a:pt x="906" y="2121"/>
                  </a:lnTo>
                  <a:lnTo>
                    <a:pt x="922" y="2119"/>
                  </a:lnTo>
                  <a:lnTo>
                    <a:pt x="955" y="2114"/>
                  </a:lnTo>
                  <a:lnTo>
                    <a:pt x="988" y="2107"/>
                  </a:lnTo>
                  <a:lnTo>
                    <a:pt x="1010" y="2102"/>
                  </a:lnTo>
                  <a:lnTo>
                    <a:pt x="1031" y="2095"/>
                  </a:lnTo>
                  <a:lnTo>
                    <a:pt x="1052" y="2088"/>
                  </a:lnTo>
                  <a:lnTo>
                    <a:pt x="1072" y="2081"/>
                  </a:lnTo>
                  <a:lnTo>
                    <a:pt x="1093" y="2074"/>
                  </a:lnTo>
                  <a:lnTo>
                    <a:pt x="1114" y="2064"/>
                  </a:lnTo>
                  <a:lnTo>
                    <a:pt x="1133" y="2056"/>
                  </a:lnTo>
                  <a:lnTo>
                    <a:pt x="1153" y="2047"/>
                  </a:lnTo>
                  <a:lnTo>
                    <a:pt x="1174" y="2037"/>
                  </a:lnTo>
                  <a:lnTo>
                    <a:pt x="1193" y="2025"/>
                  </a:lnTo>
                  <a:lnTo>
                    <a:pt x="1214" y="2014"/>
                  </a:lnTo>
                  <a:lnTo>
                    <a:pt x="1234" y="2003"/>
                  </a:lnTo>
                  <a:lnTo>
                    <a:pt x="1253" y="1990"/>
                  </a:lnTo>
                  <a:lnTo>
                    <a:pt x="1272" y="1978"/>
                  </a:lnTo>
                  <a:lnTo>
                    <a:pt x="1291" y="1965"/>
                  </a:lnTo>
                  <a:lnTo>
                    <a:pt x="1309" y="1952"/>
                  </a:lnTo>
                  <a:lnTo>
                    <a:pt x="1347" y="1924"/>
                  </a:lnTo>
                  <a:lnTo>
                    <a:pt x="1383" y="1895"/>
                  </a:lnTo>
                  <a:lnTo>
                    <a:pt x="1399" y="1880"/>
                  </a:lnTo>
                  <a:lnTo>
                    <a:pt x="1416" y="1864"/>
                  </a:lnTo>
                  <a:lnTo>
                    <a:pt x="1433" y="1848"/>
                  </a:lnTo>
                  <a:lnTo>
                    <a:pt x="1448" y="1830"/>
                  </a:lnTo>
                  <a:lnTo>
                    <a:pt x="1461" y="1815"/>
                  </a:lnTo>
                  <a:lnTo>
                    <a:pt x="1475" y="1798"/>
                  </a:lnTo>
                  <a:lnTo>
                    <a:pt x="1487" y="1782"/>
                  </a:lnTo>
                  <a:lnTo>
                    <a:pt x="1499" y="1764"/>
                  </a:lnTo>
                  <a:lnTo>
                    <a:pt x="1510" y="1747"/>
                  </a:lnTo>
                  <a:lnTo>
                    <a:pt x="1522" y="1729"/>
                  </a:lnTo>
                  <a:lnTo>
                    <a:pt x="1532" y="1712"/>
                  </a:lnTo>
                  <a:lnTo>
                    <a:pt x="1542" y="1693"/>
                  </a:lnTo>
                  <a:lnTo>
                    <a:pt x="1555" y="1669"/>
                  </a:lnTo>
                  <a:lnTo>
                    <a:pt x="1566" y="1644"/>
                  </a:lnTo>
                  <a:lnTo>
                    <a:pt x="1576" y="1618"/>
                  </a:lnTo>
                  <a:lnTo>
                    <a:pt x="1587" y="1593"/>
                  </a:lnTo>
                  <a:lnTo>
                    <a:pt x="1596" y="1567"/>
                  </a:lnTo>
                  <a:lnTo>
                    <a:pt x="1604" y="1541"/>
                  </a:lnTo>
                  <a:lnTo>
                    <a:pt x="1612" y="1515"/>
                  </a:lnTo>
                  <a:lnTo>
                    <a:pt x="1619" y="1488"/>
                  </a:lnTo>
                  <a:lnTo>
                    <a:pt x="1625" y="1465"/>
                  </a:lnTo>
                  <a:lnTo>
                    <a:pt x="1630" y="1441"/>
                  </a:lnTo>
                  <a:lnTo>
                    <a:pt x="1632" y="1428"/>
                  </a:lnTo>
                  <a:lnTo>
                    <a:pt x="1633" y="1416"/>
                  </a:lnTo>
                  <a:lnTo>
                    <a:pt x="1634" y="1405"/>
                  </a:lnTo>
                  <a:lnTo>
                    <a:pt x="1634" y="1392"/>
                  </a:lnTo>
                  <a:lnTo>
                    <a:pt x="1634" y="1372"/>
                  </a:lnTo>
                  <a:lnTo>
                    <a:pt x="1634" y="1351"/>
                  </a:lnTo>
                  <a:lnTo>
                    <a:pt x="1634" y="1329"/>
                  </a:lnTo>
                  <a:lnTo>
                    <a:pt x="1634" y="1309"/>
                  </a:lnTo>
                  <a:lnTo>
                    <a:pt x="1634" y="1296"/>
                  </a:lnTo>
                  <a:lnTo>
                    <a:pt x="1631" y="1283"/>
                  </a:lnTo>
                  <a:lnTo>
                    <a:pt x="1625" y="1257"/>
                  </a:lnTo>
                  <a:lnTo>
                    <a:pt x="1619" y="1232"/>
                  </a:lnTo>
                  <a:lnTo>
                    <a:pt x="1612" y="1206"/>
                  </a:lnTo>
                  <a:lnTo>
                    <a:pt x="1605" y="1180"/>
                  </a:lnTo>
                  <a:lnTo>
                    <a:pt x="1599" y="1159"/>
                  </a:lnTo>
                  <a:lnTo>
                    <a:pt x="1593" y="1139"/>
                  </a:lnTo>
                  <a:lnTo>
                    <a:pt x="1586" y="1119"/>
                  </a:lnTo>
                  <a:lnTo>
                    <a:pt x="1578" y="1099"/>
                  </a:lnTo>
                  <a:lnTo>
                    <a:pt x="1570" y="1079"/>
                  </a:lnTo>
                  <a:lnTo>
                    <a:pt x="1562" y="1059"/>
                  </a:lnTo>
                  <a:lnTo>
                    <a:pt x="1553" y="1041"/>
                  </a:lnTo>
                  <a:lnTo>
                    <a:pt x="1542" y="1021"/>
                  </a:lnTo>
                  <a:lnTo>
                    <a:pt x="1530" y="1001"/>
                  </a:lnTo>
                  <a:lnTo>
                    <a:pt x="1516" y="979"/>
                  </a:lnTo>
                  <a:lnTo>
                    <a:pt x="1502" y="958"/>
                  </a:lnTo>
                  <a:lnTo>
                    <a:pt x="1487" y="939"/>
                  </a:lnTo>
                  <a:lnTo>
                    <a:pt x="1473" y="919"/>
                  </a:lnTo>
                  <a:lnTo>
                    <a:pt x="1456" y="900"/>
                  </a:lnTo>
                  <a:lnTo>
                    <a:pt x="1440" y="881"/>
                  </a:lnTo>
                  <a:lnTo>
                    <a:pt x="1423" y="863"/>
                  </a:lnTo>
                  <a:lnTo>
                    <a:pt x="1394" y="834"/>
                  </a:lnTo>
                  <a:lnTo>
                    <a:pt x="1365" y="806"/>
                  </a:lnTo>
                  <a:lnTo>
                    <a:pt x="1335" y="778"/>
                  </a:lnTo>
                  <a:lnTo>
                    <a:pt x="1305" y="751"/>
                  </a:lnTo>
                  <a:lnTo>
                    <a:pt x="1298" y="745"/>
                  </a:lnTo>
                  <a:lnTo>
                    <a:pt x="1298" y="326"/>
                  </a:lnTo>
                  <a:lnTo>
                    <a:pt x="1300" y="319"/>
                  </a:lnTo>
                  <a:lnTo>
                    <a:pt x="1304" y="312"/>
                  </a:lnTo>
                  <a:lnTo>
                    <a:pt x="1311" y="316"/>
                  </a:lnTo>
                  <a:lnTo>
                    <a:pt x="1318" y="320"/>
                  </a:lnTo>
                  <a:lnTo>
                    <a:pt x="1320" y="323"/>
                  </a:lnTo>
                  <a:lnTo>
                    <a:pt x="1321" y="327"/>
                  </a:lnTo>
                  <a:lnTo>
                    <a:pt x="1332" y="350"/>
                  </a:lnTo>
                  <a:lnTo>
                    <a:pt x="1343" y="374"/>
                  </a:lnTo>
                  <a:lnTo>
                    <a:pt x="1354" y="397"/>
                  </a:lnTo>
                  <a:lnTo>
                    <a:pt x="1365" y="419"/>
                  </a:lnTo>
                  <a:lnTo>
                    <a:pt x="1392" y="472"/>
                  </a:lnTo>
                  <a:lnTo>
                    <a:pt x="1418" y="524"/>
                  </a:lnTo>
                  <a:lnTo>
                    <a:pt x="1444" y="576"/>
                  </a:lnTo>
                  <a:lnTo>
                    <a:pt x="1471" y="629"/>
                  </a:lnTo>
                  <a:lnTo>
                    <a:pt x="1497" y="680"/>
                  </a:lnTo>
                  <a:lnTo>
                    <a:pt x="1523" y="733"/>
                  </a:lnTo>
                  <a:lnTo>
                    <a:pt x="1548" y="784"/>
                  </a:lnTo>
                  <a:lnTo>
                    <a:pt x="1575" y="837"/>
                  </a:lnTo>
                  <a:lnTo>
                    <a:pt x="1582" y="847"/>
                  </a:lnTo>
                  <a:lnTo>
                    <a:pt x="1589" y="857"/>
                  </a:lnTo>
                  <a:lnTo>
                    <a:pt x="1597" y="866"/>
                  </a:lnTo>
                  <a:lnTo>
                    <a:pt x="1606" y="874"/>
                  </a:lnTo>
                  <a:lnTo>
                    <a:pt x="1614" y="877"/>
                  </a:lnTo>
                  <a:lnTo>
                    <a:pt x="1621" y="879"/>
                  </a:lnTo>
                  <a:lnTo>
                    <a:pt x="1629" y="880"/>
                  </a:lnTo>
                  <a:lnTo>
                    <a:pt x="1637" y="879"/>
                  </a:lnTo>
                  <a:lnTo>
                    <a:pt x="1645" y="876"/>
                  </a:lnTo>
                  <a:lnTo>
                    <a:pt x="1651" y="872"/>
                  </a:lnTo>
                  <a:lnTo>
                    <a:pt x="1657" y="867"/>
                  </a:lnTo>
                  <a:lnTo>
                    <a:pt x="1661" y="860"/>
                  </a:lnTo>
                  <a:lnTo>
                    <a:pt x="1674" y="832"/>
                  </a:lnTo>
                  <a:lnTo>
                    <a:pt x="1686" y="802"/>
                  </a:lnTo>
                  <a:lnTo>
                    <a:pt x="1700" y="773"/>
                  </a:lnTo>
                  <a:lnTo>
                    <a:pt x="1711" y="743"/>
                  </a:lnTo>
                  <a:lnTo>
                    <a:pt x="1723" y="714"/>
                  </a:lnTo>
                  <a:lnTo>
                    <a:pt x="1736" y="684"/>
                  </a:lnTo>
                  <a:lnTo>
                    <a:pt x="1748" y="654"/>
                  </a:lnTo>
                  <a:lnTo>
                    <a:pt x="1761" y="624"/>
                  </a:lnTo>
                  <a:lnTo>
                    <a:pt x="1772" y="595"/>
                  </a:lnTo>
                  <a:lnTo>
                    <a:pt x="1784" y="566"/>
                  </a:lnTo>
                  <a:lnTo>
                    <a:pt x="1797" y="536"/>
                  </a:lnTo>
                  <a:lnTo>
                    <a:pt x="1809" y="506"/>
                  </a:lnTo>
                  <a:lnTo>
                    <a:pt x="1821" y="479"/>
                  </a:lnTo>
                  <a:lnTo>
                    <a:pt x="1832" y="453"/>
                  </a:lnTo>
                  <a:lnTo>
                    <a:pt x="1843" y="427"/>
                  </a:lnTo>
                  <a:lnTo>
                    <a:pt x="1855" y="401"/>
                  </a:lnTo>
                  <a:lnTo>
                    <a:pt x="1866" y="374"/>
                  </a:lnTo>
                  <a:lnTo>
                    <a:pt x="1878" y="347"/>
                  </a:lnTo>
                  <a:lnTo>
                    <a:pt x="1889" y="321"/>
                  </a:lnTo>
                  <a:lnTo>
                    <a:pt x="1901" y="295"/>
                  </a:lnTo>
                  <a:lnTo>
                    <a:pt x="1916" y="265"/>
                  </a:lnTo>
                  <a:lnTo>
                    <a:pt x="1930" y="235"/>
                  </a:lnTo>
                  <a:lnTo>
                    <a:pt x="1946" y="206"/>
                  </a:lnTo>
                  <a:lnTo>
                    <a:pt x="1960" y="176"/>
                  </a:lnTo>
                  <a:lnTo>
                    <a:pt x="1969" y="163"/>
                  </a:lnTo>
                  <a:lnTo>
                    <a:pt x="1977" y="147"/>
                  </a:lnTo>
                  <a:lnTo>
                    <a:pt x="1977" y="176"/>
                  </a:lnTo>
                  <a:lnTo>
                    <a:pt x="1977" y="239"/>
                  </a:lnTo>
                  <a:lnTo>
                    <a:pt x="1977" y="302"/>
                  </a:lnTo>
                  <a:lnTo>
                    <a:pt x="1977" y="365"/>
                  </a:lnTo>
                  <a:lnTo>
                    <a:pt x="1977" y="428"/>
                  </a:lnTo>
                  <a:lnTo>
                    <a:pt x="1977" y="490"/>
                  </a:lnTo>
                  <a:lnTo>
                    <a:pt x="1977" y="553"/>
                  </a:lnTo>
                  <a:lnTo>
                    <a:pt x="1977" y="616"/>
                  </a:lnTo>
                  <a:lnTo>
                    <a:pt x="1977" y="679"/>
                  </a:lnTo>
                  <a:lnTo>
                    <a:pt x="1977" y="741"/>
                  </a:lnTo>
                  <a:lnTo>
                    <a:pt x="1977" y="804"/>
                  </a:lnTo>
                  <a:lnTo>
                    <a:pt x="1977" y="867"/>
                  </a:lnTo>
                  <a:lnTo>
                    <a:pt x="1977" y="930"/>
                  </a:lnTo>
                  <a:lnTo>
                    <a:pt x="1977" y="992"/>
                  </a:lnTo>
                  <a:lnTo>
                    <a:pt x="1977" y="1055"/>
                  </a:lnTo>
                  <a:lnTo>
                    <a:pt x="1977" y="1118"/>
                  </a:lnTo>
                  <a:lnTo>
                    <a:pt x="1977" y="1181"/>
                  </a:lnTo>
                  <a:lnTo>
                    <a:pt x="1977" y="1188"/>
                  </a:lnTo>
                  <a:lnTo>
                    <a:pt x="1975" y="1194"/>
                  </a:lnTo>
                  <a:lnTo>
                    <a:pt x="1966" y="1208"/>
                  </a:lnTo>
                  <a:lnTo>
                    <a:pt x="1956" y="1221"/>
                  </a:lnTo>
                  <a:lnTo>
                    <a:pt x="1950" y="1227"/>
                  </a:lnTo>
                  <a:lnTo>
                    <a:pt x="1945" y="1233"/>
                  </a:lnTo>
                  <a:lnTo>
                    <a:pt x="1938" y="1238"/>
                  </a:lnTo>
                  <a:lnTo>
                    <a:pt x="1930" y="1242"/>
                  </a:lnTo>
                  <a:lnTo>
                    <a:pt x="1921" y="1246"/>
                  </a:lnTo>
                  <a:lnTo>
                    <a:pt x="1911" y="1250"/>
                  </a:lnTo>
                  <a:lnTo>
                    <a:pt x="1901" y="1254"/>
                  </a:lnTo>
                  <a:lnTo>
                    <a:pt x="1891" y="1258"/>
                  </a:lnTo>
                  <a:lnTo>
                    <a:pt x="1891" y="1310"/>
                  </a:lnTo>
                  <a:lnTo>
                    <a:pt x="2241" y="1310"/>
                  </a:lnTo>
                  <a:lnTo>
                    <a:pt x="2241" y="1256"/>
                  </a:lnTo>
                  <a:lnTo>
                    <a:pt x="2229" y="1256"/>
                  </a:lnTo>
                  <a:lnTo>
                    <a:pt x="2217" y="1256"/>
                  </a:lnTo>
                  <a:lnTo>
                    <a:pt x="2210" y="1255"/>
                  </a:lnTo>
                  <a:lnTo>
                    <a:pt x="2203" y="1253"/>
                  </a:lnTo>
                  <a:lnTo>
                    <a:pt x="2195" y="1251"/>
                  </a:lnTo>
                  <a:lnTo>
                    <a:pt x="2189" y="1248"/>
                  </a:lnTo>
                  <a:lnTo>
                    <a:pt x="2182" y="1244"/>
                  </a:lnTo>
                  <a:lnTo>
                    <a:pt x="2175" y="1239"/>
                  </a:lnTo>
                  <a:lnTo>
                    <a:pt x="2168" y="1234"/>
                  </a:lnTo>
                  <a:lnTo>
                    <a:pt x="2162" y="1228"/>
                  </a:lnTo>
                  <a:lnTo>
                    <a:pt x="2150" y="1216"/>
                  </a:lnTo>
                  <a:lnTo>
                    <a:pt x="2139" y="1203"/>
                  </a:lnTo>
                  <a:lnTo>
                    <a:pt x="2136" y="1200"/>
                  </a:lnTo>
                  <a:lnTo>
                    <a:pt x="2135" y="1195"/>
                  </a:lnTo>
                  <a:lnTo>
                    <a:pt x="2134" y="1191"/>
                  </a:lnTo>
                  <a:lnTo>
                    <a:pt x="2133" y="1186"/>
                  </a:lnTo>
                  <a:lnTo>
                    <a:pt x="2133" y="1119"/>
                  </a:lnTo>
                  <a:lnTo>
                    <a:pt x="2133" y="1051"/>
                  </a:lnTo>
                  <a:lnTo>
                    <a:pt x="2133" y="983"/>
                  </a:lnTo>
                  <a:lnTo>
                    <a:pt x="2133" y="915"/>
                  </a:lnTo>
                  <a:lnTo>
                    <a:pt x="2133" y="847"/>
                  </a:lnTo>
                  <a:lnTo>
                    <a:pt x="2133" y="779"/>
                  </a:lnTo>
                  <a:lnTo>
                    <a:pt x="2133" y="712"/>
                  </a:lnTo>
                  <a:lnTo>
                    <a:pt x="2133" y="644"/>
                  </a:lnTo>
                  <a:lnTo>
                    <a:pt x="2133" y="576"/>
                  </a:lnTo>
                  <a:lnTo>
                    <a:pt x="2133" y="508"/>
                  </a:lnTo>
                  <a:lnTo>
                    <a:pt x="2133" y="440"/>
                  </a:lnTo>
                  <a:lnTo>
                    <a:pt x="2133" y="372"/>
                  </a:lnTo>
                  <a:lnTo>
                    <a:pt x="2133" y="304"/>
                  </a:lnTo>
                  <a:lnTo>
                    <a:pt x="2133" y="237"/>
                  </a:lnTo>
                  <a:lnTo>
                    <a:pt x="2133" y="169"/>
                  </a:lnTo>
                  <a:lnTo>
                    <a:pt x="2133" y="101"/>
                  </a:lnTo>
                  <a:lnTo>
                    <a:pt x="2134" y="95"/>
                  </a:lnTo>
                  <a:lnTo>
                    <a:pt x="2136" y="88"/>
                  </a:lnTo>
                  <a:lnTo>
                    <a:pt x="2139" y="83"/>
                  </a:lnTo>
                  <a:lnTo>
                    <a:pt x="2143" y="78"/>
                  </a:lnTo>
                  <a:lnTo>
                    <a:pt x="2148" y="73"/>
                  </a:lnTo>
                  <a:lnTo>
                    <a:pt x="2154" y="68"/>
                  </a:lnTo>
                  <a:lnTo>
                    <a:pt x="2160" y="65"/>
                  </a:lnTo>
                  <a:lnTo>
                    <a:pt x="2167" y="62"/>
                  </a:lnTo>
                  <a:lnTo>
                    <a:pt x="2181" y="57"/>
                  </a:lnTo>
                  <a:lnTo>
                    <a:pt x="2195" y="51"/>
                  </a:lnTo>
                  <a:lnTo>
                    <a:pt x="2198" y="50"/>
                  </a:lnTo>
                  <a:lnTo>
                    <a:pt x="2201" y="48"/>
                  </a:lnTo>
                  <a:lnTo>
                    <a:pt x="2203" y="46"/>
                  </a:lnTo>
                  <a:lnTo>
                    <a:pt x="2204" y="43"/>
                  </a:lnTo>
                  <a:lnTo>
                    <a:pt x="2205" y="34"/>
                  </a:lnTo>
                  <a:lnTo>
                    <a:pt x="2205" y="24"/>
                  </a:lnTo>
                  <a:lnTo>
                    <a:pt x="2205" y="13"/>
                  </a:lnTo>
                  <a:lnTo>
                    <a:pt x="2205" y="2"/>
                  </a:lnTo>
                  <a:lnTo>
                    <a:pt x="2198" y="2"/>
                  </a:lnTo>
                  <a:lnTo>
                    <a:pt x="2193" y="2"/>
                  </a:lnTo>
                  <a:lnTo>
                    <a:pt x="2163" y="2"/>
                  </a:lnTo>
                  <a:lnTo>
                    <a:pt x="2134" y="2"/>
                  </a:lnTo>
                  <a:lnTo>
                    <a:pt x="2104" y="2"/>
                  </a:lnTo>
                  <a:lnTo>
                    <a:pt x="2074" y="2"/>
                  </a:lnTo>
                  <a:lnTo>
                    <a:pt x="2045" y="2"/>
                  </a:lnTo>
                  <a:lnTo>
                    <a:pt x="2015" y="2"/>
                  </a:lnTo>
                  <a:lnTo>
                    <a:pt x="1985" y="2"/>
                  </a:lnTo>
                  <a:lnTo>
                    <a:pt x="1956" y="2"/>
                  </a:lnTo>
                  <a:lnTo>
                    <a:pt x="1950" y="2"/>
                  </a:lnTo>
                  <a:lnTo>
                    <a:pt x="1945" y="5"/>
                  </a:lnTo>
                  <a:lnTo>
                    <a:pt x="1942" y="8"/>
                  </a:lnTo>
                  <a:lnTo>
                    <a:pt x="1939" y="13"/>
                  </a:lnTo>
                  <a:lnTo>
                    <a:pt x="1925" y="46"/>
                  </a:lnTo>
                  <a:lnTo>
                    <a:pt x="1913" y="78"/>
                  </a:lnTo>
                  <a:lnTo>
                    <a:pt x="1899" y="110"/>
                  </a:lnTo>
                  <a:lnTo>
                    <a:pt x="1886" y="143"/>
                  </a:lnTo>
                  <a:lnTo>
                    <a:pt x="1871" y="178"/>
                  </a:lnTo>
                  <a:lnTo>
                    <a:pt x="1857" y="213"/>
                  </a:lnTo>
                  <a:lnTo>
                    <a:pt x="1842" y="249"/>
                  </a:lnTo>
                  <a:lnTo>
                    <a:pt x="1828" y="284"/>
                  </a:lnTo>
                  <a:lnTo>
                    <a:pt x="1813" y="317"/>
                  </a:lnTo>
                  <a:lnTo>
                    <a:pt x="1800" y="351"/>
                  </a:lnTo>
                  <a:lnTo>
                    <a:pt x="1787" y="384"/>
                  </a:lnTo>
                  <a:lnTo>
                    <a:pt x="1773" y="417"/>
                  </a:lnTo>
                  <a:lnTo>
                    <a:pt x="1764" y="439"/>
                  </a:lnTo>
                  <a:lnTo>
                    <a:pt x="1755" y="460"/>
                  </a:lnTo>
                  <a:lnTo>
                    <a:pt x="1746" y="481"/>
                  </a:lnTo>
                  <a:lnTo>
                    <a:pt x="1738" y="503"/>
                  </a:lnTo>
                  <a:lnTo>
                    <a:pt x="1729" y="523"/>
                  </a:lnTo>
                  <a:lnTo>
                    <a:pt x="1720" y="545"/>
                  </a:lnTo>
                  <a:lnTo>
                    <a:pt x="1711" y="567"/>
                  </a:lnTo>
                  <a:lnTo>
                    <a:pt x="1703" y="587"/>
                  </a:lnTo>
                  <a:lnTo>
                    <a:pt x="1699" y="598"/>
                  </a:lnTo>
                  <a:lnTo>
                    <a:pt x="1694" y="607"/>
                  </a:lnTo>
                  <a:lnTo>
                    <a:pt x="1690" y="617"/>
                  </a:lnTo>
                  <a:lnTo>
                    <a:pt x="1686" y="627"/>
                  </a:lnTo>
                  <a:lnTo>
                    <a:pt x="1684" y="630"/>
                  </a:lnTo>
                  <a:lnTo>
                    <a:pt x="1681" y="632"/>
                  </a:lnTo>
                  <a:lnTo>
                    <a:pt x="1678" y="634"/>
                  </a:lnTo>
                  <a:lnTo>
                    <a:pt x="1675" y="635"/>
                  </a:lnTo>
                  <a:lnTo>
                    <a:pt x="1672" y="634"/>
                  </a:lnTo>
                  <a:lnTo>
                    <a:pt x="1669" y="632"/>
                  </a:lnTo>
                  <a:lnTo>
                    <a:pt x="1665" y="630"/>
                  </a:lnTo>
                  <a:lnTo>
                    <a:pt x="1663" y="627"/>
                  </a:lnTo>
                  <a:lnTo>
                    <a:pt x="1659" y="618"/>
                  </a:lnTo>
                  <a:lnTo>
                    <a:pt x="1655" y="610"/>
                  </a:lnTo>
                  <a:lnTo>
                    <a:pt x="1643" y="582"/>
                  </a:lnTo>
                  <a:lnTo>
                    <a:pt x="1629" y="555"/>
                  </a:lnTo>
                  <a:lnTo>
                    <a:pt x="1616" y="528"/>
                  </a:lnTo>
                  <a:lnTo>
                    <a:pt x="1602" y="500"/>
                  </a:lnTo>
                  <a:lnTo>
                    <a:pt x="1588" y="470"/>
                  </a:lnTo>
                  <a:lnTo>
                    <a:pt x="1573" y="439"/>
                  </a:lnTo>
                  <a:lnTo>
                    <a:pt x="1559" y="409"/>
                  </a:lnTo>
                  <a:lnTo>
                    <a:pt x="1543" y="378"/>
                  </a:lnTo>
                  <a:lnTo>
                    <a:pt x="1529" y="348"/>
                  </a:lnTo>
                  <a:lnTo>
                    <a:pt x="1514" y="318"/>
                  </a:lnTo>
                  <a:lnTo>
                    <a:pt x="1501" y="288"/>
                  </a:lnTo>
                  <a:lnTo>
                    <a:pt x="1486" y="259"/>
                  </a:lnTo>
                  <a:lnTo>
                    <a:pt x="1470" y="227"/>
                  </a:lnTo>
                  <a:lnTo>
                    <a:pt x="1454" y="194"/>
                  </a:lnTo>
                  <a:lnTo>
                    <a:pt x="1438" y="161"/>
                  </a:lnTo>
                  <a:lnTo>
                    <a:pt x="1422" y="1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 name="Freeform 9">
              <a:extLst>
                <a:ext uri="{FF2B5EF4-FFF2-40B4-BE49-F238E27FC236}">
                  <a16:creationId xmlns:a16="http://schemas.microsoft.com/office/drawing/2014/main" id="{14349134-4799-CFA6-F7A8-C538E82C4731}"/>
                </a:ext>
              </a:extLst>
            </p:cNvPr>
            <p:cNvSpPr>
              <a:spLocks noEditPoints="1"/>
            </p:cNvSpPr>
            <p:nvPr userDrawn="1"/>
          </p:nvSpPr>
          <p:spPr bwMode="auto">
            <a:xfrm>
              <a:off x="3527425" y="3309938"/>
              <a:ext cx="111125" cy="147638"/>
            </a:xfrm>
            <a:custGeom>
              <a:avLst/>
              <a:gdLst>
                <a:gd name="T0" fmla="*/ 812 w 977"/>
                <a:gd name="T1" fmla="*/ 1276 h 1303"/>
                <a:gd name="T2" fmla="*/ 924 w 977"/>
                <a:gd name="T3" fmla="*/ 1303 h 1303"/>
                <a:gd name="T4" fmla="*/ 975 w 977"/>
                <a:gd name="T5" fmla="*/ 1283 h 1303"/>
                <a:gd name="T6" fmla="*/ 967 w 977"/>
                <a:gd name="T7" fmla="*/ 1244 h 1303"/>
                <a:gd name="T8" fmla="*/ 902 w 977"/>
                <a:gd name="T9" fmla="*/ 1203 h 1303"/>
                <a:gd name="T10" fmla="*/ 843 w 977"/>
                <a:gd name="T11" fmla="*/ 1128 h 1303"/>
                <a:gd name="T12" fmla="*/ 773 w 977"/>
                <a:gd name="T13" fmla="*/ 976 h 1303"/>
                <a:gd name="T14" fmla="*/ 728 w 977"/>
                <a:gd name="T15" fmla="*/ 875 h 1303"/>
                <a:gd name="T16" fmla="*/ 647 w 977"/>
                <a:gd name="T17" fmla="*/ 773 h 1303"/>
                <a:gd name="T18" fmla="*/ 634 w 977"/>
                <a:gd name="T19" fmla="*/ 745 h 1303"/>
                <a:gd name="T20" fmla="*/ 704 w 977"/>
                <a:gd name="T21" fmla="*/ 698 h 1303"/>
                <a:gd name="T22" fmla="*/ 785 w 977"/>
                <a:gd name="T23" fmla="*/ 606 h 1303"/>
                <a:gd name="T24" fmla="*/ 832 w 977"/>
                <a:gd name="T25" fmla="*/ 503 h 1303"/>
                <a:gd name="T26" fmla="*/ 848 w 977"/>
                <a:gd name="T27" fmla="*/ 392 h 1303"/>
                <a:gd name="T28" fmla="*/ 840 w 977"/>
                <a:gd name="T29" fmla="*/ 290 h 1303"/>
                <a:gd name="T30" fmla="*/ 802 w 977"/>
                <a:gd name="T31" fmla="*/ 200 h 1303"/>
                <a:gd name="T32" fmla="*/ 724 w 977"/>
                <a:gd name="T33" fmla="*/ 107 h 1303"/>
                <a:gd name="T34" fmla="*/ 633 w 977"/>
                <a:gd name="T35" fmla="*/ 43 h 1303"/>
                <a:gd name="T36" fmla="*/ 532 w 977"/>
                <a:gd name="T37" fmla="*/ 5 h 1303"/>
                <a:gd name="T38" fmla="*/ 318 w 977"/>
                <a:gd name="T39" fmla="*/ 0 h 1303"/>
                <a:gd name="T40" fmla="*/ 6 w 977"/>
                <a:gd name="T41" fmla="*/ 0 h 1303"/>
                <a:gd name="T42" fmla="*/ 53 w 977"/>
                <a:gd name="T43" fmla="*/ 78 h 1303"/>
                <a:gd name="T44" fmla="*/ 88 w 977"/>
                <a:gd name="T45" fmla="*/ 101 h 1303"/>
                <a:gd name="T46" fmla="*/ 88 w 977"/>
                <a:gd name="T47" fmla="*/ 256 h 1303"/>
                <a:gd name="T48" fmla="*/ 88 w 977"/>
                <a:gd name="T49" fmla="*/ 651 h 1303"/>
                <a:gd name="T50" fmla="*/ 88 w 977"/>
                <a:gd name="T51" fmla="*/ 1047 h 1303"/>
                <a:gd name="T52" fmla="*/ 70 w 977"/>
                <a:gd name="T53" fmla="*/ 1212 h 1303"/>
                <a:gd name="T54" fmla="*/ 0 w 977"/>
                <a:gd name="T55" fmla="*/ 1254 h 1303"/>
                <a:gd name="T56" fmla="*/ 331 w 977"/>
                <a:gd name="T57" fmla="*/ 1249 h 1303"/>
                <a:gd name="T58" fmla="*/ 289 w 977"/>
                <a:gd name="T59" fmla="*/ 1235 h 1303"/>
                <a:gd name="T60" fmla="*/ 250 w 977"/>
                <a:gd name="T61" fmla="*/ 1195 h 1303"/>
                <a:gd name="T62" fmla="*/ 244 w 977"/>
                <a:gd name="T63" fmla="*/ 1137 h 1303"/>
                <a:gd name="T64" fmla="*/ 244 w 977"/>
                <a:gd name="T65" fmla="*/ 963 h 1303"/>
                <a:gd name="T66" fmla="*/ 244 w 977"/>
                <a:gd name="T67" fmla="*/ 828 h 1303"/>
                <a:gd name="T68" fmla="*/ 267 w 977"/>
                <a:gd name="T69" fmla="*/ 805 h 1303"/>
                <a:gd name="T70" fmla="*/ 383 w 977"/>
                <a:gd name="T71" fmla="*/ 805 h 1303"/>
                <a:gd name="T72" fmla="*/ 448 w 977"/>
                <a:gd name="T73" fmla="*/ 828 h 1303"/>
                <a:gd name="T74" fmla="*/ 504 w 977"/>
                <a:gd name="T75" fmla="*/ 887 h 1303"/>
                <a:gd name="T76" fmla="*/ 565 w 977"/>
                <a:gd name="T77" fmla="*/ 1012 h 1303"/>
                <a:gd name="T78" fmla="*/ 627 w 977"/>
                <a:gd name="T79" fmla="*/ 1123 h 1303"/>
                <a:gd name="T80" fmla="*/ 704 w 977"/>
                <a:gd name="T81" fmla="*/ 1208 h 1303"/>
                <a:gd name="T82" fmla="*/ 483 w 977"/>
                <a:gd name="T83" fmla="*/ 694 h 1303"/>
                <a:gd name="T84" fmla="*/ 376 w 977"/>
                <a:gd name="T85" fmla="*/ 728 h 1303"/>
                <a:gd name="T86" fmla="*/ 265 w 977"/>
                <a:gd name="T87" fmla="*/ 728 h 1303"/>
                <a:gd name="T88" fmla="*/ 244 w 977"/>
                <a:gd name="T89" fmla="*/ 694 h 1303"/>
                <a:gd name="T90" fmla="*/ 244 w 977"/>
                <a:gd name="T91" fmla="*/ 226 h 1303"/>
                <a:gd name="T92" fmla="*/ 246 w 977"/>
                <a:gd name="T93" fmla="*/ 102 h 1303"/>
                <a:gd name="T94" fmla="*/ 300 w 977"/>
                <a:gd name="T95" fmla="*/ 77 h 1303"/>
                <a:gd name="T96" fmla="*/ 439 w 977"/>
                <a:gd name="T97" fmla="*/ 89 h 1303"/>
                <a:gd name="T98" fmla="*/ 547 w 977"/>
                <a:gd name="T99" fmla="*/ 147 h 1303"/>
                <a:gd name="T100" fmla="*/ 600 w 977"/>
                <a:gd name="T101" fmla="*/ 208 h 1303"/>
                <a:gd name="T102" fmla="*/ 658 w 977"/>
                <a:gd name="T103" fmla="*/ 323 h 1303"/>
                <a:gd name="T104" fmla="*/ 666 w 977"/>
                <a:gd name="T105" fmla="*/ 403 h 1303"/>
                <a:gd name="T106" fmla="*/ 652 w 977"/>
                <a:gd name="T107" fmla="*/ 498 h 1303"/>
                <a:gd name="T108" fmla="*/ 592 w 977"/>
                <a:gd name="T109" fmla="*/ 606 h 1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77" h="1303">
                  <a:moveTo>
                    <a:pt x="721" y="1219"/>
                  </a:moveTo>
                  <a:lnTo>
                    <a:pt x="738" y="1232"/>
                  </a:lnTo>
                  <a:lnTo>
                    <a:pt x="756" y="1244"/>
                  </a:lnTo>
                  <a:lnTo>
                    <a:pt x="774" y="1256"/>
                  </a:lnTo>
                  <a:lnTo>
                    <a:pt x="794" y="1268"/>
                  </a:lnTo>
                  <a:lnTo>
                    <a:pt x="812" y="1276"/>
                  </a:lnTo>
                  <a:lnTo>
                    <a:pt x="829" y="1284"/>
                  </a:lnTo>
                  <a:lnTo>
                    <a:pt x="848" y="1290"/>
                  </a:lnTo>
                  <a:lnTo>
                    <a:pt x="866" y="1296"/>
                  </a:lnTo>
                  <a:lnTo>
                    <a:pt x="885" y="1299"/>
                  </a:lnTo>
                  <a:lnTo>
                    <a:pt x="905" y="1302"/>
                  </a:lnTo>
                  <a:lnTo>
                    <a:pt x="924" y="1303"/>
                  </a:lnTo>
                  <a:lnTo>
                    <a:pt x="944" y="1303"/>
                  </a:lnTo>
                  <a:lnTo>
                    <a:pt x="954" y="1302"/>
                  </a:lnTo>
                  <a:lnTo>
                    <a:pt x="962" y="1300"/>
                  </a:lnTo>
                  <a:lnTo>
                    <a:pt x="968" y="1296"/>
                  </a:lnTo>
                  <a:lnTo>
                    <a:pt x="972" y="1289"/>
                  </a:lnTo>
                  <a:lnTo>
                    <a:pt x="975" y="1283"/>
                  </a:lnTo>
                  <a:lnTo>
                    <a:pt x="976" y="1276"/>
                  </a:lnTo>
                  <a:lnTo>
                    <a:pt x="977" y="1268"/>
                  </a:lnTo>
                  <a:lnTo>
                    <a:pt x="976" y="1260"/>
                  </a:lnTo>
                  <a:lnTo>
                    <a:pt x="975" y="1252"/>
                  </a:lnTo>
                  <a:lnTo>
                    <a:pt x="972" y="1247"/>
                  </a:lnTo>
                  <a:lnTo>
                    <a:pt x="967" y="1244"/>
                  </a:lnTo>
                  <a:lnTo>
                    <a:pt x="961" y="1241"/>
                  </a:lnTo>
                  <a:lnTo>
                    <a:pt x="949" y="1236"/>
                  </a:lnTo>
                  <a:lnTo>
                    <a:pt x="938" y="1231"/>
                  </a:lnTo>
                  <a:lnTo>
                    <a:pt x="925" y="1221"/>
                  </a:lnTo>
                  <a:lnTo>
                    <a:pt x="913" y="1213"/>
                  </a:lnTo>
                  <a:lnTo>
                    <a:pt x="902" y="1203"/>
                  </a:lnTo>
                  <a:lnTo>
                    <a:pt x="890" y="1193"/>
                  </a:lnTo>
                  <a:lnTo>
                    <a:pt x="880" y="1181"/>
                  </a:lnTo>
                  <a:lnTo>
                    <a:pt x="871" y="1170"/>
                  </a:lnTo>
                  <a:lnTo>
                    <a:pt x="861" y="1157"/>
                  </a:lnTo>
                  <a:lnTo>
                    <a:pt x="853" y="1145"/>
                  </a:lnTo>
                  <a:lnTo>
                    <a:pt x="843" y="1128"/>
                  </a:lnTo>
                  <a:lnTo>
                    <a:pt x="832" y="1110"/>
                  </a:lnTo>
                  <a:lnTo>
                    <a:pt x="823" y="1091"/>
                  </a:lnTo>
                  <a:lnTo>
                    <a:pt x="814" y="1073"/>
                  </a:lnTo>
                  <a:lnTo>
                    <a:pt x="797" y="1036"/>
                  </a:lnTo>
                  <a:lnTo>
                    <a:pt x="782" y="999"/>
                  </a:lnTo>
                  <a:lnTo>
                    <a:pt x="773" y="976"/>
                  </a:lnTo>
                  <a:lnTo>
                    <a:pt x="765" y="954"/>
                  </a:lnTo>
                  <a:lnTo>
                    <a:pt x="757" y="933"/>
                  </a:lnTo>
                  <a:lnTo>
                    <a:pt x="747" y="911"/>
                  </a:lnTo>
                  <a:lnTo>
                    <a:pt x="742" y="899"/>
                  </a:lnTo>
                  <a:lnTo>
                    <a:pt x="735" y="886"/>
                  </a:lnTo>
                  <a:lnTo>
                    <a:pt x="728" y="875"/>
                  </a:lnTo>
                  <a:lnTo>
                    <a:pt x="721" y="865"/>
                  </a:lnTo>
                  <a:lnTo>
                    <a:pt x="704" y="843"/>
                  </a:lnTo>
                  <a:lnTo>
                    <a:pt x="686" y="822"/>
                  </a:lnTo>
                  <a:lnTo>
                    <a:pt x="674" y="806"/>
                  </a:lnTo>
                  <a:lnTo>
                    <a:pt x="661" y="789"/>
                  </a:lnTo>
                  <a:lnTo>
                    <a:pt x="647" y="773"/>
                  </a:lnTo>
                  <a:lnTo>
                    <a:pt x="634" y="758"/>
                  </a:lnTo>
                  <a:lnTo>
                    <a:pt x="632" y="754"/>
                  </a:lnTo>
                  <a:lnTo>
                    <a:pt x="630" y="752"/>
                  </a:lnTo>
                  <a:lnTo>
                    <a:pt x="630" y="750"/>
                  </a:lnTo>
                  <a:lnTo>
                    <a:pt x="630" y="748"/>
                  </a:lnTo>
                  <a:lnTo>
                    <a:pt x="634" y="745"/>
                  </a:lnTo>
                  <a:lnTo>
                    <a:pt x="638" y="742"/>
                  </a:lnTo>
                  <a:lnTo>
                    <a:pt x="650" y="736"/>
                  </a:lnTo>
                  <a:lnTo>
                    <a:pt x="662" y="729"/>
                  </a:lnTo>
                  <a:lnTo>
                    <a:pt x="672" y="721"/>
                  </a:lnTo>
                  <a:lnTo>
                    <a:pt x="683" y="714"/>
                  </a:lnTo>
                  <a:lnTo>
                    <a:pt x="704" y="698"/>
                  </a:lnTo>
                  <a:lnTo>
                    <a:pt x="724" y="679"/>
                  </a:lnTo>
                  <a:lnTo>
                    <a:pt x="737" y="666"/>
                  </a:lnTo>
                  <a:lnTo>
                    <a:pt x="751" y="651"/>
                  </a:lnTo>
                  <a:lnTo>
                    <a:pt x="763" y="637"/>
                  </a:lnTo>
                  <a:lnTo>
                    <a:pt x="774" y="621"/>
                  </a:lnTo>
                  <a:lnTo>
                    <a:pt x="785" y="606"/>
                  </a:lnTo>
                  <a:lnTo>
                    <a:pt x="795" y="590"/>
                  </a:lnTo>
                  <a:lnTo>
                    <a:pt x="803" y="573"/>
                  </a:lnTo>
                  <a:lnTo>
                    <a:pt x="813" y="556"/>
                  </a:lnTo>
                  <a:lnTo>
                    <a:pt x="820" y="538"/>
                  </a:lnTo>
                  <a:lnTo>
                    <a:pt x="826" y="520"/>
                  </a:lnTo>
                  <a:lnTo>
                    <a:pt x="832" y="503"/>
                  </a:lnTo>
                  <a:lnTo>
                    <a:pt x="836" y="484"/>
                  </a:lnTo>
                  <a:lnTo>
                    <a:pt x="841" y="467"/>
                  </a:lnTo>
                  <a:lnTo>
                    <a:pt x="844" y="448"/>
                  </a:lnTo>
                  <a:lnTo>
                    <a:pt x="846" y="430"/>
                  </a:lnTo>
                  <a:lnTo>
                    <a:pt x="848" y="411"/>
                  </a:lnTo>
                  <a:lnTo>
                    <a:pt x="848" y="392"/>
                  </a:lnTo>
                  <a:lnTo>
                    <a:pt x="848" y="373"/>
                  </a:lnTo>
                  <a:lnTo>
                    <a:pt x="847" y="353"/>
                  </a:lnTo>
                  <a:lnTo>
                    <a:pt x="846" y="334"/>
                  </a:lnTo>
                  <a:lnTo>
                    <a:pt x="845" y="319"/>
                  </a:lnTo>
                  <a:lnTo>
                    <a:pt x="843" y="304"/>
                  </a:lnTo>
                  <a:lnTo>
                    <a:pt x="840" y="290"/>
                  </a:lnTo>
                  <a:lnTo>
                    <a:pt x="835" y="274"/>
                  </a:lnTo>
                  <a:lnTo>
                    <a:pt x="830" y="261"/>
                  </a:lnTo>
                  <a:lnTo>
                    <a:pt x="825" y="246"/>
                  </a:lnTo>
                  <a:lnTo>
                    <a:pt x="819" y="232"/>
                  </a:lnTo>
                  <a:lnTo>
                    <a:pt x="812" y="218"/>
                  </a:lnTo>
                  <a:lnTo>
                    <a:pt x="802" y="200"/>
                  </a:lnTo>
                  <a:lnTo>
                    <a:pt x="791" y="183"/>
                  </a:lnTo>
                  <a:lnTo>
                    <a:pt x="780" y="167"/>
                  </a:lnTo>
                  <a:lnTo>
                    <a:pt x="767" y="150"/>
                  </a:lnTo>
                  <a:lnTo>
                    <a:pt x="754" y="136"/>
                  </a:lnTo>
                  <a:lnTo>
                    <a:pt x="739" y="122"/>
                  </a:lnTo>
                  <a:lnTo>
                    <a:pt x="724" y="107"/>
                  </a:lnTo>
                  <a:lnTo>
                    <a:pt x="708" y="94"/>
                  </a:lnTo>
                  <a:lnTo>
                    <a:pt x="695" y="82"/>
                  </a:lnTo>
                  <a:lnTo>
                    <a:pt x="679" y="72"/>
                  </a:lnTo>
                  <a:lnTo>
                    <a:pt x="665" y="62"/>
                  </a:lnTo>
                  <a:lnTo>
                    <a:pt x="649" y="51"/>
                  </a:lnTo>
                  <a:lnTo>
                    <a:pt x="633" y="43"/>
                  </a:lnTo>
                  <a:lnTo>
                    <a:pt x="617" y="35"/>
                  </a:lnTo>
                  <a:lnTo>
                    <a:pt x="599" y="27"/>
                  </a:lnTo>
                  <a:lnTo>
                    <a:pt x="583" y="21"/>
                  </a:lnTo>
                  <a:lnTo>
                    <a:pt x="562" y="13"/>
                  </a:lnTo>
                  <a:lnTo>
                    <a:pt x="543" y="7"/>
                  </a:lnTo>
                  <a:lnTo>
                    <a:pt x="532" y="5"/>
                  </a:lnTo>
                  <a:lnTo>
                    <a:pt x="522" y="3"/>
                  </a:lnTo>
                  <a:lnTo>
                    <a:pt x="511" y="1"/>
                  </a:lnTo>
                  <a:lnTo>
                    <a:pt x="501" y="1"/>
                  </a:lnTo>
                  <a:lnTo>
                    <a:pt x="440" y="0"/>
                  </a:lnTo>
                  <a:lnTo>
                    <a:pt x="379" y="0"/>
                  </a:lnTo>
                  <a:lnTo>
                    <a:pt x="318" y="0"/>
                  </a:lnTo>
                  <a:lnTo>
                    <a:pt x="257" y="0"/>
                  </a:lnTo>
                  <a:lnTo>
                    <a:pt x="196" y="0"/>
                  </a:lnTo>
                  <a:lnTo>
                    <a:pt x="135" y="0"/>
                  </a:lnTo>
                  <a:lnTo>
                    <a:pt x="73" y="0"/>
                  </a:lnTo>
                  <a:lnTo>
                    <a:pt x="11" y="0"/>
                  </a:lnTo>
                  <a:lnTo>
                    <a:pt x="6" y="0"/>
                  </a:lnTo>
                  <a:lnTo>
                    <a:pt x="0" y="0"/>
                  </a:lnTo>
                  <a:lnTo>
                    <a:pt x="0" y="78"/>
                  </a:lnTo>
                  <a:lnTo>
                    <a:pt x="14" y="77"/>
                  </a:lnTo>
                  <a:lnTo>
                    <a:pt x="27" y="77"/>
                  </a:lnTo>
                  <a:lnTo>
                    <a:pt x="40" y="77"/>
                  </a:lnTo>
                  <a:lnTo>
                    <a:pt x="53" y="78"/>
                  </a:lnTo>
                  <a:lnTo>
                    <a:pt x="61" y="80"/>
                  </a:lnTo>
                  <a:lnTo>
                    <a:pt x="69" y="84"/>
                  </a:lnTo>
                  <a:lnTo>
                    <a:pt x="78" y="89"/>
                  </a:lnTo>
                  <a:lnTo>
                    <a:pt x="86" y="94"/>
                  </a:lnTo>
                  <a:lnTo>
                    <a:pt x="87" y="97"/>
                  </a:lnTo>
                  <a:lnTo>
                    <a:pt x="88" y="101"/>
                  </a:lnTo>
                  <a:lnTo>
                    <a:pt x="88" y="106"/>
                  </a:lnTo>
                  <a:lnTo>
                    <a:pt x="88" y="111"/>
                  </a:lnTo>
                  <a:lnTo>
                    <a:pt x="88" y="117"/>
                  </a:lnTo>
                  <a:lnTo>
                    <a:pt x="88" y="124"/>
                  </a:lnTo>
                  <a:lnTo>
                    <a:pt x="88" y="190"/>
                  </a:lnTo>
                  <a:lnTo>
                    <a:pt x="88" y="256"/>
                  </a:lnTo>
                  <a:lnTo>
                    <a:pt x="88" y="322"/>
                  </a:lnTo>
                  <a:lnTo>
                    <a:pt x="88" y="387"/>
                  </a:lnTo>
                  <a:lnTo>
                    <a:pt x="88" y="453"/>
                  </a:lnTo>
                  <a:lnTo>
                    <a:pt x="88" y="519"/>
                  </a:lnTo>
                  <a:lnTo>
                    <a:pt x="88" y="585"/>
                  </a:lnTo>
                  <a:lnTo>
                    <a:pt x="88" y="651"/>
                  </a:lnTo>
                  <a:lnTo>
                    <a:pt x="88" y="717"/>
                  </a:lnTo>
                  <a:lnTo>
                    <a:pt x="88" y="783"/>
                  </a:lnTo>
                  <a:lnTo>
                    <a:pt x="88" y="849"/>
                  </a:lnTo>
                  <a:lnTo>
                    <a:pt x="88" y="915"/>
                  </a:lnTo>
                  <a:lnTo>
                    <a:pt x="88" y="981"/>
                  </a:lnTo>
                  <a:lnTo>
                    <a:pt x="88" y="1047"/>
                  </a:lnTo>
                  <a:lnTo>
                    <a:pt x="88" y="1113"/>
                  </a:lnTo>
                  <a:lnTo>
                    <a:pt x="88" y="1179"/>
                  </a:lnTo>
                  <a:lnTo>
                    <a:pt x="88" y="1186"/>
                  </a:lnTo>
                  <a:lnTo>
                    <a:pt x="87" y="1191"/>
                  </a:lnTo>
                  <a:lnTo>
                    <a:pt x="79" y="1202"/>
                  </a:lnTo>
                  <a:lnTo>
                    <a:pt x="70" y="1212"/>
                  </a:lnTo>
                  <a:lnTo>
                    <a:pt x="62" y="1222"/>
                  </a:lnTo>
                  <a:lnTo>
                    <a:pt x="53" y="1231"/>
                  </a:lnTo>
                  <a:lnTo>
                    <a:pt x="40" y="1238"/>
                  </a:lnTo>
                  <a:lnTo>
                    <a:pt x="27" y="1243"/>
                  </a:lnTo>
                  <a:lnTo>
                    <a:pt x="14" y="1248"/>
                  </a:lnTo>
                  <a:lnTo>
                    <a:pt x="0" y="1254"/>
                  </a:lnTo>
                  <a:lnTo>
                    <a:pt x="0" y="1302"/>
                  </a:lnTo>
                  <a:lnTo>
                    <a:pt x="349" y="1302"/>
                  </a:lnTo>
                  <a:lnTo>
                    <a:pt x="349" y="1248"/>
                  </a:lnTo>
                  <a:lnTo>
                    <a:pt x="344" y="1248"/>
                  </a:lnTo>
                  <a:lnTo>
                    <a:pt x="340" y="1248"/>
                  </a:lnTo>
                  <a:lnTo>
                    <a:pt x="331" y="1249"/>
                  </a:lnTo>
                  <a:lnTo>
                    <a:pt x="323" y="1248"/>
                  </a:lnTo>
                  <a:lnTo>
                    <a:pt x="316" y="1247"/>
                  </a:lnTo>
                  <a:lnTo>
                    <a:pt x="309" y="1245"/>
                  </a:lnTo>
                  <a:lnTo>
                    <a:pt x="302" y="1243"/>
                  </a:lnTo>
                  <a:lnTo>
                    <a:pt x="295" y="1239"/>
                  </a:lnTo>
                  <a:lnTo>
                    <a:pt x="289" y="1235"/>
                  </a:lnTo>
                  <a:lnTo>
                    <a:pt x="283" y="1231"/>
                  </a:lnTo>
                  <a:lnTo>
                    <a:pt x="270" y="1220"/>
                  </a:lnTo>
                  <a:lnTo>
                    <a:pt x="259" y="1208"/>
                  </a:lnTo>
                  <a:lnTo>
                    <a:pt x="256" y="1204"/>
                  </a:lnTo>
                  <a:lnTo>
                    <a:pt x="252" y="1200"/>
                  </a:lnTo>
                  <a:lnTo>
                    <a:pt x="250" y="1195"/>
                  </a:lnTo>
                  <a:lnTo>
                    <a:pt x="247" y="1189"/>
                  </a:lnTo>
                  <a:lnTo>
                    <a:pt x="245" y="1184"/>
                  </a:lnTo>
                  <a:lnTo>
                    <a:pt x="244" y="1178"/>
                  </a:lnTo>
                  <a:lnTo>
                    <a:pt x="243" y="1172"/>
                  </a:lnTo>
                  <a:lnTo>
                    <a:pt x="243" y="1166"/>
                  </a:lnTo>
                  <a:lnTo>
                    <a:pt x="244" y="1137"/>
                  </a:lnTo>
                  <a:lnTo>
                    <a:pt x="244" y="1108"/>
                  </a:lnTo>
                  <a:lnTo>
                    <a:pt x="244" y="1079"/>
                  </a:lnTo>
                  <a:lnTo>
                    <a:pt x="244" y="1049"/>
                  </a:lnTo>
                  <a:lnTo>
                    <a:pt x="244" y="1020"/>
                  </a:lnTo>
                  <a:lnTo>
                    <a:pt x="244" y="992"/>
                  </a:lnTo>
                  <a:lnTo>
                    <a:pt x="244" y="963"/>
                  </a:lnTo>
                  <a:lnTo>
                    <a:pt x="244" y="934"/>
                  </a:lnTo>
                  <a:lnTo>
                    <a:pt x="244" y="909"/>
                  </a:lnTo>
                  <a:lnTo>
                    <a:pt x="244" y="883"/>
                  </a:lnTo>
                  <a:lnTo>
                    <a:pt x="244" y="859"/>
                  </a:lnTo>
                  <a:lnTo>
                    <a:pt x="244" y="834"/>
                  </a:lnTo>
                  <a:lnTo>
                    <a:pt x="244" y="828"/>
                  </a:lnTo>
                  <a:lnTo>
                    <a:pt x="246" y="821"/>
                  </a:lnTo>
                  <a:lnTo>
                    <a:pt x="249" y="816"/>
                  </a:lnTo>
                  <a:lnTo>
                    <a:pt x="252" y="812"/>
                  </a:lnTo>
                  <a:lnTo>
                    <a:pt x="257" y="808"/>
                  </a:lnTo>
                  <a:lnTo>
                    <a:pt x="262" y="806"/>
                  </a:lnTo>
                  <a:lnTo>
                    <a:pt x="267" y="805"/>
                  </a:lnTo>
                  <a:lnTo>
                    <a:pt x="274" y="804"/>
                  </a:lnTo>
                  <a:lnTo>
                    <a:pt x="299" y="804"/>
                  </a:lnTo>
                  <a:lnTo>
                    <a:pt x="324" y="804"/>
                  </a:lnTo>
                  <a:lnTo>
                    <a:pt x="349" y="804"/>
                  </a:lnTo>
                  <a:lnTo>
                    <a:pt x="374" y="804"/>
                  </a:lnTo>
                  <a:lnTo>
                    <a:pt x="383" y="805"/>
                  </a:lnTo>
                  <a:lnTo>
                    <a:pt x="392" y="806"/>
                  </a:lnTo>
                  <a:lnTo>
                    <a:pt x="402" y="808"/>
                  </a:lnTo>
                  <a:lnTo>
                    <a:pt x="411" y="810"/>
                  </a:lnTo>
                  <a:lnTo>
                    <a:pt x="424" y="814"/>
                  </a:lnTo>
                  <a:lnTo>
                    <a:pt x="437" y="820"/>
                  </a:lnTo>
                  <a:lnTo>
                    <a:pt x="448" y="828"/>
                  </a:lnTo>
                  <a:lnTo>
                    <a:pt x="459" y="836"/>
                  </a:lnTo>
                  <a:lnTo>
                    <a:pt x="468" y="845"/>
                  </a:lnTo>
                  <a:lnTo>
                    <a:pt x="477" y="854"/>
                  </a:lnTo>
                  <a:lnTo>
                    <a:pt x="487" y="865"/>
                  </a:lnTo>
                  <a:lnTo>
                    <a:pt x="495" y="876"/>
                  </a:lnTo>
                  <a:lnTo>
                    <a:pt x="504" y="887"/>
                  </a:lnTo>
                  <a:lnTo>
                    <a:pt x="512" y="900"/>
                  </a:lnTo>
                  <a:lnTo>
                    <a:pt x="520" y="912"/>
                  </a:lnTo>
                  <a:lnTo>
                    <a:pt x="527" y="926"/>
                  </a:lnTo>
                  <a:lnTo>
                    <a:pt x="539" y="952"/>
                  </a:lnTo>
                  <a:lnTo>
                    <a:pt x="551" y="979"/>
                  </a:lnTo>
                  <a:lnTo>
                    <a:pt x="565" y="1012"/>
                  </a:lnTo>
                  <a:lnTo>
                    <a:pt x="581" y="1045"/>
                  </a:lnTo>
                  <a:lnTo>
                    <a:pt x="589" y="1061"/>
                  </a:lnTo>
                  <a:lnTo>
                    <a:pt x="597" y="1077"/>
                  </a:lnTo>
                  <a:lnTo>
                    <a:pt x="607" y="1093"/>
                  </a:lnTo>
                  <a:lnTo>
                    <a:pt x="616" y="1107"/>
                  </a:lnTo>
                  <a:lnTo>
                    <a:pt x="627" y="1123"/>
                  </a:lnTo>
                  <a:lnTo>
                    <a:pt x="639" y="1139"/>
                  </a:lnTo>
                  <a:lnTo>
                    <a:pt x="650" y="1154"/>
                  </a:lnTo>
                  <a:lnTo>
                    <a:pt x="663" y="1169"/>
                  </a:lnTo>
                  <a:lnTo>
                    <a:pt x="676" y="1182"/>
                  </a:lnTo>
                  <a:lnTo>
                    <a:pt x="689" y="1196"/>
                  </a:lnTo>
                  <a:lnTo>
                    <a:pt x="704" y="1208"/>
                  </a:lnTo>
                  <a:lnTo>
                    <a:pt x="721" y="1219"/>
                  </a:lnTo>
                  <a:close/>
                  <a:moveTo>
                    <a:pt x="551" y="648"/>
                  </a:moveTo>
                  <a:lnTo>
                    <a:pt x="535" y="662"/>
                  </a:lnTo>
                  <a:lnTo>
                    <a:pt x="519" y="673"/>
                  </a:lnTo>
                  <a:lnTo>
                    <a:pt x="501" y="683"/>
                  </a:lnTo>
                  <a:lnTo>
                    <a:pt x="483" y="694"/>
                  </a:lnTo>
                  <a:lnTo>
                    <a:pt x="466" y="702"/>
                  </a:lnTo>
                  <a:lnTo>
                    <a:pt x="447" y="709"/>
                  </a:lnTo>
                  <a:lnTo>
                    <a:pt x="428" y="716"/>
                  </a:lnTo>
                  <a:lnTo>
                    <a:pt x="408" y="721"/>
                  </a:lnTo>
                  <a:lnTo>
                    <a:pt x="392" y="726"/>
                  </a:lnTo>
                  <a:lnTo>
                    <a:pt x="376" y="728"/>
                  </a:lnTo>
                  <a:lnTo>
                    <a:pt x="360" y="730"/>
                  </a:lnTo>
                  <a:lnTo>
                    <a:pt x="345" y="730"/>
                  </a:lnTo>
                  <a:lnTo>
                    <a:pt x="313" y="730"/>
                  </a:lnTo>
                  <a:lnTo>
                    <a:pt x="281" y="730"/>
                  </a:lnTo>
                  <a:lnTo>
                    <a:pt x="272" y="730"/>
                  </a:lnTo>
                  <a:lnTo>
                    <a:pt x="265" y="728"/>
                  </a:lnTo>
                  <a:lnTo>
                    <a:pt x="259" y="726"/>
                  </a:lnTo>
                  <a:lnTo>
                    <a:pt x="254" y="721"/>
                  </a:lnTo>
                  <a:lnTo>
                    <a:pt x="250" y="715"/>
                  </a:lnTo>
                  <a:lnTo>
                    <a:pt x="246" y="709"/>
                  </a:lnTo>
                  <a:lnTo>
                    <a:pt x="244" y="702"/>
                  </a:lnTo>
                  <a:lnTo>
                    <a:pt x="244" y="694"/>
                  </a:lnTo>
                  <a:lnTo>
                    <a:pt x="244" y="408"/>
                  </a:lnTo>
                  <a:lnTo>
                    <a:pt x="244" y="371"/>
                  </a:lnTo>
                  <a:lnTo>
                    <a:pt x="244" y="335"/>
                  </a:lnTo>
                  <a:lnTo>
                    <a:pt x="244" y="299"/>
                  </a:lnTo>
                  <a:lnTo>
                    <a:pt x="244" y="262"/>
                  </a:lnTo>
                  <a:lnTo>
                    <a:pt x="244" y="226"/>
                  </a:lnTo>
                  <a:lnTo>
                    <a:pt x="244" y="190"/>
                  </a:lnTo>
                  <a:lnTo>
                    <a:pt x="244" y="154"/>
                  </a:lnTo>
                  <a:lnTo>
                    <a:pt x="244" y="116"/>
                  </a:lnTo>
                  <a:lnTo>
                    <a:pt x="244" y="111"/>
                  </a:lnTo>
                  <a:lnTo>
                    <a:pt x="245" y="106"/>
                  </a:lnTo>
                  <a:lnTo>
                    <a:pt x="246" y="102"/>
                  </a:lnTo>
                  <a:lnTo>
                    <a:pt x="249" y="97"/>
                  </a:lnTo>
                  <a:lnTo>
                    <a:pt x="254" y="89"/>
                  </a:lnTo>
                  <a:lnTo>
                    <a:pt x="259" y="80"/>
                  </a:lnTo>
                  <a:lnTo>
                    <a:pt x="263" y="78"/>
                  </a:lnTo>
                  <a:lnTo>
                    <a:pt x="267" y="78"/>
                  </a:lnTo>
                  <a:lnTo>
                    <a:pt x="300" y="77"/>
                  </a:lnTo>
                  <a:lnTo>
                    <a:pt x="333" y="77"/>
                  </a:lnTo>
                  <a:lnTo>
                    <a:pt x="368" y="77"/>
                  </a:lnTo>
                  <a:lnTo>
                    <a:pt x="401" y="78"/>
                  </a:lnTo>
                  <a:lnTo>
                    <a:pt x="413" y="80"/>
                  </a:lnTo>
                  <a:lnTo>
                    <a:pt x="427" y="84"/>
                  </a:lnTo>
                  <a:lnTo>
                    <a:pt x="439" y="89"/>
                  </a:lnTo>
                  <a:lnTo>
                    <a:pt x="451" y="95"/>
                  </a:lnTo>
                  <a:lnTo>
                    <a:pt x="472" y="105"/>
                  </a:lnTo>
                  <a:lnTo>
                    <a:pt x="494" y="116"/>
                  </a:lnTo>
                  <a:lnTo>
                    <a:pt x="515" y="128"/>
                  </a:lnTo>
                  <a:lnTo>
                    <a:pt x="535" y="140"/>
                  </a:lnTo>
                  <a:lnTo>
                    <a:pt x="547" y="147"/>
                  </a:lnTo>
                  <a:lnTo>
                    <a:pt x="557" y="157"/>
                  </a:lnTo>
                  <a:lnTo>
                    <a:pt x="566" y="166"/>
                  </a:lnTo>
                  <a:lnTo>
                    <a:pt x="576" y="175"/>
                  </a:lnTo>
                  <a:lnTo>
                    <a:pt x="585" y="185"/>
                  </a:lnTo>
                  <a:lnTo>
                    <a:pt x="593" y="197"/>
                  </a:lnTo>
                  <a:lnTo>
                    <a:pt x="600" y="208"/>
                  </a:lnTo>
                  <a:lnTo>
                    <a:pt x="608" y="219"/>
                  </a:lnTo>
                  <a:lnTo>
                    <a:pt x="624" y="247"/>
                  </a:lnTo>
                  <a:lnTo>
                    <a:pt x="640" y="277"/>
                  </a:lnTo>
                  <a:lnTo>
                    <a:pt x="647" y="292"/>
                  </a:lnTo>
                  <a:lnTo>
                    <a:pt x="652" y="307"/>
                  </a:lnTo>
                  <a:lnTo>
                    <a:pt x="658" y="323"/>
                  </a:lnTo>
                  <a:lnTo>
                    <a:pt x="663" y="338"/>
                  </a:lnTo>
                  <a:lnTo>
                    <a:pt x="665" y="349"/>
                  </a:lnTo>
                  <a:lnTo>
                    <a:pt x="666" y="361"/>
                  </a:lnTo>
                  <a:lnTo>
                    <a:pt x="666" y="375"/>
                  </a:lnTo>
                  <a:lnTo>
                    <a:pt x="666" y="389"/>
                  </a:lnTo>
                  <a:lnTo>
                    <a:pt x="666" y="403"/>
                  </a:lnTo>
                  <a:lnTo>
                    <a:pt x="667" y="417"/>
                  </a:lnTo>
                  <a:lnTo>
                    <a:pt x="666" y="431"/>
                  </a:lnTo>
                  <a:lnTo>
                    <a:pt x="665" y="445"/>
                  </a:lnTo>
                  <a:lnTo>
                    <a:pt x="663" y="459"/>
                  </a:lnTo>
                  <a:lnTo>
                    <a:pt x="659" y="472"/>
                  </a:lnTo>
                  <a:lnTo>
                    <a:pt x="652" y="498"/>
                  </a:lnTo>
                  <a:lnTo>
                    <a:pt x="642" y="524"/>
                  </a:lnTo>
                  <a:lnTo>
                    <a:pt x="634" y="541"/>
                  </a:lnTo>
                  <a:lnTo>
                    <a:pt x="624" y="559"/>
                  </a:lnTo>
                  <a:lnTo>
                    <a:pt x="615" y="575"/>
                  </a:lnTo>
                  <a:lnTo>
                    <a:pt x="604" y="592"/>
                  </a:lnTo>
                  <a:lnTo>
                    <a:pt x="592" y="606"/>
                  </a:lnTo>
                  <a:lnTo>
                    <a:pt x="579" y="621"/>
                  </a:lnTo>
                  <a:lnTo>
                    <a:pt x="565" y="635"/>
                  </a:lnTo>
                  <a:lnTo>
                    <a:pt x="551" y="64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0" name="Freeform 10">
              <a:extLst>
                <a:ext uri="{FF2B5EF4-FFF2-40B4-BE49-F238E27FC236}">
                  <a16:creationId xmlns:a16="http://schemas.microsoft.com/office/drawing/2014/main" id="{45645489-19F6-17FD-898B-7786E1F016B7}"/>
                </a:ext>
              </a:extLst>
            </p:cNvPr>
            <p:cNvSpPr>
              <a:spLocks/>
            </p:cNvSpPr>
            <p:nvPr userDrawn="1"/>
          </p:nvSpPr>
          <p:spPr bwMode="auto">
            <a:xfrm>
              <a:off x="3697288" y="3355976"/>
              <a:ext cx="1587" cy="28575"/>
            </a:xfrm>
            <a:custGeom>
              <a:avLst/>
              <a:gdLst>
                <a:gd name="T0" fmla="*/ 0 w 23"/>
                <a:gd name="T1" fmla="*/ 237 h 254"/>
                <a:gd name="T2" fmla="*/ 11 w 23"/>
                <a:gd name="T3" fmla="*/ 245 h 254"/>
                <a:gd name="T4" fmla="*/ 23 w 23"/>
                <a:gd name="T5" fmla="*/ 254 h 254"/>
                <a:gd name="T6" fmla="*/ 23 w 23"/>
                <a:gd name="T7" fmla="*/ 16 h 254"/>
                <a:gd name="T8" fmla="*/ 11 w 23"/>
                <a:gd name="T9" fmla="*/ 8 h 254"/>
                <a:gd name="T10" fmla="*/ 0 w 23"/>
                <a:gd name="T11" fmla="*/ 0 h 254"/>
                <a:gd name="T12" fmla="*/ 0 w 23"/>
                <a:gd name="T13" fmla="*/ 237 h 254"/>
              </a:gdLst>
              <a:ahLst/>
              <a:cxnLst>
                <a:cxn ang="0">
                  <a:pos x="T0" y="T1"/>
                </a:cxn>
                <a:cxn ang="0">
                  <a:pos x="T2" y="T3"/>
                </a:cxn>
                <a:cxn ang="0">
                  <a:pos x="T4" y="T5"/>
                </a:cxn>
                <a:cxn ang="0">
                  <a:pos x="T6" y="T7"/>
                </a:cxn>
                <a:cxn ang="0">
                  <a:pos x="T8" y="T9"/>
                </a:cxn>
                <a:cxn ang="0">
                  <a:pos x="T10" y="T11"/>
                </a:cxn>
                <a:cxn ang="0">
                  <a:pos x="T12" y="T13"/>
                </a:cxn>
              </a:cxnLst>
              <a:rect l="0" t="0" r="r" b="b"/>
              <a:pathLst>
                <a:path w="23" h="254">
                  <a:moveTo>
                    <a:pt x="0" y="237"/>
                  </a:moveTo>
                  <a:lnTo>
                    <a:pt x="11" y="245"/>
                  </a:lnTo>
                  <a:lnTo>
                    <a:pt x="23" y="254"/>
                  </a:lnTo>
                  <a:lnTo>
                    <a:pt x="23" y="16"/>
                  </a:lnTo>
                  <a:lnTo>
                    <a:pt x="11" y="8"/>
                  </a:lnTo>
                  <a:lnTo>
                    <a:pt x="0" y="0"/>
                  </a:lnTo>
                  <a:lnTo>
                    <a:pt x="0" y="23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1" name="Freeform 11">
              <a:extLst>
                <a:ext uri="{FF2B5EF4-FFF2-40B4-BE49-F238E27FC236}">
                  <a16:creationId xmlns:a16="http://schemas.microsoft.com/office/drawing/2014/main" id="{364AF7B8-C98D-727C-173E-438B14AE085F}"/>
                </a:ext>
              </a:extLst>
            </p:cNvPr>
            <p:cNvSpPr>
              <a:spLocks/>
            </p:cNvSpPr>
            <p:nvPr userDrawn="1"/>
          </p:nvSpPr>
          <p:spPr bwMode="auto">
            <a:xfrm>
              <a:off x="3616325" y="3217863"/>
              <a:ext cx="133350" cy="300038"/>
            </a:xfrm>
            <a:custGeom>
              <a:avLst/>
              <a:gdLst>
                <a:gd name="T0" fmla="*/ 23 w 1176"/>
                <a:gd name="T1" fmla="*/ 808 h 2655"/>
                <a:gd name="T2" fmla="*/ 63 w 1176"/>
                <a:gd name="T3" fmla="*/ 905 h 2655"/>
                <a:gd name="T4" fmla="*/ 132 w 1176"/>
                <a:gd name="T5" fmla="*/ 1005 h 2655"/>
                <a:gd name="T6" fmla="*/ 208 w 1176"/>
                <a:gd name="T7" fmla="*/ 1080 h 2655"/>
                <a:gd name="T8" fmla="*/ 280 w 1176"/>
                <a:gd name="T9" fmla="*/ 1144 h 2655"/>
                <a:gd name="T10" fmla="*/ 387 w 1176"/>
                <a:gd name="T11" fmla="*/ 1231 h 2655"/>
                <a:gd name="T12" fmla="*/ 484 w 1176"/>
                <a:gd name="T13" fmla="*/ 2488 h 2655"/>
                <a:gd name="T14" fmla="*/ 483 w 1176"/>
                <a:gd name="T15" fmla="*/ 2534 h 2655"/>
                <a:gd name="T16" fmla="*/ 450 w 1176"/>
                <a:gd name="T17" fmla="*/ 2564 h 2655"/>
                <a:gd name="T18" fmla="*/ 405 w 1176"/>
                <a:gd name="T19" fmla="*/ 2575 h 2655"/>
                <a:gd name="T20" fmla="*/ 572 w 1176"/>
                <a:gd name="T21" fmla="*/ 1129 h 2655"/>
                <a:gd name="T22" fmla="*/ 406 w 1176"/>
                <a:gd name="T23" fmla="*/ 449 h 2655"/>
                <a:gd name="T24" fmla="*/ 458 w 1176"/>
                <a:gd name="T25" fmla="*/ 456 h 2655"/>
                <a:gd name="T26" fmla="*/ 481 w 1176"/>
                <a:gd name="T27" fmla="*/ 481 h 2655"/>
                <a:gd name="T28" fmla="*/ 444 w 1176"/>
                <a:gd name="T29" fmla="*/ 1041 h 2655"/>
                <a:gd name="T30" fmla="*/ 342 w 1176"/>
                <a:gd name="T31" fmla="*/ 961 h 2655"/>
                <a:gd name="T32" fmla="*/ 264 w 1176"/>
                <a:gd name="T33" fmla="*/ 892 h 2655"/>
                <a:gd name="T34" fmla="*/ 224 w 1176"/>
                <a:gd name="T35" fmla="*/ 848 h 2655"/>
                <a:gd name="T36" fmla="*/ 169 w 1176"/>
                <a:gd name="T37" fmla="*/ 756 h 2655"/>
                <a:gd name="T38" fmla="*/ 144 w 1176"/>
                <a:gd name="T39" fmla="*/ 676 h 2655"/>
                <a:gd name="T40" fmla="*/ 136 w 1176"/>
                <a:gd name="T41" fmla="*/ 590 h 2655"/>
                <a:gd name="T42" fmla="*/ 146 w 1176"/>
                <a:gd name="T43" fmla="*/ 491 h 2655"/>
                <a:gd name="T44" fmla="*/ 168 w 1176"/>
                <a:gd name="T45" fmla="*/ 396 h 2655"/>
                <a:gd name="T46" fmla="*/ 206 w 1176"/>
                <a:gd name="T47" fmla="*/ 323 h 2655"/>
                <a:gd name="T48" fmla="*/ 267 w 1176"/>
                <a:gd name="T49" fmla="*/ 249 h 2655"/>
                <a:gd name="T50" fmla="*/ 348 w 1176"/>
                <a:gd name="T51" fmla="*/ 173 h 2655"/>
                <a:gd name="T52" fmla="*/ 430 w 1176"/>
                <a:gd name="T53" fmla="*/ 132 h 2655"/>
                <a:gd name="T54" fmla="*/ 514 w 1176"/>
                <a:gd name="T55" fmla="*/ 108 h 2655"/>
                <a:gd name="T56" fmla="*/ 606 w 1176"/>
                <a:gd name="T57" fmla="*/ 104 h 2655"/>
                <a:gd name="T58" fmla="*/ 693 w 1176"/>
                <a:gd name="T59" fmla="*/ 103 h 2655"/>
                <a:gd name="T60" fmla="*/ 756 w 1176"/>
                <a:gd name="T61" fmla="*/ 115 h 2655"/>
                <a:gd name="T62" fmla="*/ 826 w 1176"/>
                <a:gd name="T63" fmla="*/ 144 h 2655"/>
                <a:gd name="T64" fmla="*/ 931 w 1176"/>
                <a:gd name="T65" fmla="*/ 227 h 2655"/>
                <a:gd name="T66" fmla="*/ 1019 w 1176"/>
                <a:gd name="T67" fmla="*/ 328 h 2655"/>
                <a:gd name="T68" fmla="*/ 1083 w 1176"/>
                <a:gd name="T69" fmla="*/ 437 h 2655"/>
                <a:gd name="T70" fmla="*/ 1126 w 1176"/>
                <a:gd name="T71" fmla="*/ 539 h 2655"/>
                <a:gd name="T72" fmla="*/ 1161 w 1176"/>
                <a:gd name="T73" fmla="*/ 659 h 2655"/>
                <a:gd name="T74" fmla="*/ 1166 w 1176"/>
                <a:gd name="T75" fmla="*/ 59 h 2655"/>
                <a:gd name="T76" fmla="*/ 1154 w 1176"/>
                <a:gd name="T77" fmla="*/ 72 h 2655"/>
                <a:gd name="T78" fmla="*/ 1121 w 1176"/>
                <a:gd name="T79" fmla="*/ 148 h 2655"/>
                <a:gd name="T80" fmla="*/ 1088 w 1176"/>
                <a:gd name="T81" fmla="*/ 193 h 2655"/>
                <a:gd name="T82" fmla="*/ 1067 w 1176"/>
                <a:gd name="T83" fmla="*/ 192 h 2655"/>
                <a:gd name="T84" fmla="*/ 1023 w 1176"/>
                <a:gd name="T85" fmla="*/ 167 h 2655"/>
                <a:gd name="T86" fmla="*/ 958 w 1176"/>
                <a:gd name="T87" fmla="*/ 116 h 2655"/>
                <a:gd name="T88" fmla="*/ 824 w 1176"/>
                <a:gd name="T89" fmla="*/ 43 h 2655"/>
                <a:gd name="T90" fmla="*/ 714 w 1176"/>
                <a:gd name="T91" fmla="*/ 9 h 2655"/>
                <a:gd name="T92" fmla="*/ 625 w 1176"/>
                <a:gd name="T93" fmla="*/ 0 h 2655"/>
                <a:gd name="T94" fmla="*/ 536 w 1176"/>
                <a:gd name="T95" fmla="*/ 3 h 2655"/>
                <a:gd name="T96" fmla="*/ 452 w 1176"/>
                <a:gd name="T97" fmla="*/ 17 h 2655"/>
                <a:gd name="T98" fmla="*/ 367 w 1176"/>
                <a:gd name="T99" fmla="*/ 48 h 2655"/>
                <a:gd name="T100" fmla="*/ 272 w 1176"/>
                <a:gd name="T101" fmla="*/ 106 h 2655"/>
                <a:gd name="T102" fmla="*/ 171 w 1176"/>
                <a:gd name="T103" fmla="*/ 189 h 2655"/>
                <a:gd name="T104" fmla="*/ 85 w 1176"/>
                <a:gd name="T105" fmla="*/ 291 h 2655"/>
                <a:gd name="T106" fmla="*/ 43 w 1176"/>
                <a:gd name="T107" fmla="*/ 371 h 2655"/>
                <a:gd name="T108" fmla="*/ 10 w 1176"/>
                <a:gd name="T109" fmla="*/ 475 h 2655"/>
                <a:gd name="T110" fmla="*/ 0 w 1176"/>
                <a:gd name="T111" fmla="*/ 588 h 2655"/>
                <a:gd name="T112" fmla="*/ 1 w 1176"/>
                <a:gd name="T113" fmla="*/ 696 h 26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176" h="2655">
                  <a:moveTo>
                    <a:pt x="5" y="730"/>
                  </a:moveTo>
                  <a:lnTo>
                    <a:pt x="8" y="750"/>
                  </a:lnTo>
                  <a:lnTo>
                    <a:pt x="13" y="770"/>
                  </a:lnTo>
                  <a:lnTo>
                    <a:pt x="18" y="789"/>
                  </a:lnTo>
                  <a:lnTo>
                    <a:pt x="23" y="808"/>
                  </a:lnTo>
                  <a:lnTo>
                    <a:pt x="30" y="827"/>
                  </a:lnTo>
                  <a:lnTo>
                    <a:pt x="37" y="846"/>
                  </a:lnTo>
                  <a:lnTo>
                    <a:pt x="44" y="864"/>
                  </a:lnTo>
                  <a:lnTo>
                    <a:pt x="52" y="883"/>
                  </a:lnTo>
                  <a:lnTo>
                    <a:pt x="63" y="905"/>
                  </a:lnTo>
                  <a:lnTo>
                    <a:pt x="75" y="926"/>
                  </a:lnTo>
                  <a:lnTo>
                    <a:pt x="88" y="947"/>
                  </a:lnTo>
                  <a:lnTo>
                    <a:pt x="102" y="966"/>
                  </a:lnTo>
                  <a:lnTo>
                    <a:pt x="117" y="986"/>
                  </a:lnTo>
                  <a:lnTo>
                    <a:pt x="132" y="1005"/>
                  </a:lnTo>
                  <a:lnTo>
                    <a:pt x="149" y="1023"/>
                  </a:lnTo>
                  <a:lnTo>
                    <a:pt x="166" y="1041"/>
                  </a:lnTo>
                  <a:lnTo>
                    <a:pt x="180" y="1054"/>
                  </a:lnTo>
                  <a:lnTo>
                    <a:pt x="193" y="1067"/>
                  </a:lnTo>
                  <a:lnTo>
                    <a:pt x="208" y="1080"/>
                  </a:lnTo>
                  <a:lnTo>
                    <a:pt x="222" y="1092"/>
                  </a:lnTo>
                  <a:lnTo>
                    <a:pt x="237" y="1106"/>
                  </a:lnTo>
                  <a:lnTo>
                    <a:pt x="251" y="1118"/>
                  </a:lnTo>
                  <a:lnTo>
                    <a:pt x="266" y="1131"/>
                  </a:lnTo>
                  <a:lnTo>
                    <a:pt x="280" y="1144"/>
                  </a:lnTo>
                  <a:lnTo>
                    <a:pt x="302" y="1162"/>
                  </a:lnTo>
                  <a:lnTo>
                    <a:pt x="324" y="1180"/>
                  </a:lnTo>
                  <a:lnTo>
                    <a:pt x="345" y="1197"/>
                  </a:lnTo>
                  <a:lnTo>
                    <a:pt x="367" y="1215"/>
                  </a:lnTo>
                  <a:lnTo>
                    <a:pt x="387" y="1231"/>
                  </a:lnTo>
                  <a:lnTo>
                    <a:pt x="406" y="1247"/>
                  </a:lnTo>
                  <a:lnTo>
                    <a:pt x="426" y="1263"/>
                  </a:lnTo>
                  <a:lnTo>
                    <a:pt x="446" y="1280"/>
                  </a:lnTo>
                  <a:lnTo>
                    <a:pt x="484" y="1306"/>
                  </a:lnTo>
                  <a:lnTo>
                    <a:pt x="484" y="2488"/>
                  </a:lnTo>
                  <a:lnTo>
                    <a:pt x="484" y="2497"/>
                  </a:lnTo>
                  <a:lnTo>
                    <a:pt x="484" y="2507"/>
                  </a:lnTo>
                  <a:lnTo>
                    <a:pt x="484" y="2517"/>
                  </a:lnTo>
                  <a:lnTo>
                    <a:pt x="484" y="2527"/>
                  </a:lnTo>
                  <a:lnTo>
                    <a:pt x="483" y="2534"/>
                  </a:lnTo>
                  <a:lnTo>
                    <a:pt x="480" y="2539"/>
                  </a:lnTo>
                  <a:lnTo>
                    <a:pt x="471" y="2550"/>
                  </a:lnTo>
                  <a:lnTo>
                    <a:pt x="461" y="2558"/>
                  </a:lnTo>
                  <a:lnTo>
                    <a:pt x="456" y="2561"/>
                  </a:lnTo>
                  <a:lnTo>
                    <a:pt x="450" y="2564"/>
                  </a:lnTo>
                  <a:lnTo>
                    <a:pt x="444" y="2567"/>
                  </a:lnTo>
                  <a:lnTo>
                    <a:pt x="438" y="2569"/>
                  </a:lnTo>
                  <a:lnTo>
                    <a:pt x="427" y="2571"/>
                  </a:lnTo>
                  <a:lnTo>
                    <a:pt x="416" y="2573"/>
                  </a:lnTo>
                  <a:lnTo>
                    <a:pt x="405" y="2575"/>
                  </a:lnTo>
                  <a:lnTo>
                    <a:pt x="394" y="2577"/>
                  </a:lnTo>
                  <a:lnTo>
                    <a:pt x="394" y="2655"/>
                  </a:lnTo>
                  <a:lnTo>
                    <a:pt x="572" y="2655"/>
                  </a:lnTo>
                  <a:lnTo>
                    <a:pt x="572" y="1364"/>
                  </a:lnTo>
                  <a:lnTo>
                    <a:pt x="572" y="1129"/>
                  </a:lnTo>
                  <a:lnTo>
                    <a:pt x="572" y="363"/>
                  </a:lnTo>
                  <a:lnTo>
                    <a:pt x="394" y="363"/>
                  </a:lnTo>
                  <a:lnTo>
                    <a:pt x="394" y="449"/>
                  </a:lnTo>
                  <a:lnTo>
                    <a:pt x="401" y="449"/>
                  </a:lnTo>
                  <a:lnTo>
                    <a:pt x="406" y="449"/>
                  </a:lnTo>
                  <a:lnTo>
                    <a:pt x="418" y="450"/>
                  </a:lnTo>
                  <a:lnTo>
                    <a:pt x="430" y="451"/>
                  </a:lnTo>
                  <a:lnTo>
                    <a:pt x="442" y="452"/>
                  </a:lnTo>
                  <a:lnTo>
                    <a:pt x="452" y="454"/>
                  </a:lnTo>
                  <a:lnTo>
                    <a:pt x="458" y="456"/>
                  </a:lnTo>
                  <a:lnTo>
                    <a:pt x="463" y="459"/>
                  </a:lnTo>
                  <a:lnTo>
                    <a:pt x="470" y="464"/>
                  </a:lnTo>
                  <a:lnTo>
                    <a:pt x="474" y="470"/>
                  </a:lnTo>
                  <a:lnTo>
                    <a:pt x="478" y="476"/>
                  </a:lnTo>
                  <a:lnTo>
                    <a:pt x="481" y="481"/>
                  </a:lnTo>
                  <a:lnTo>
                    <a:pt x="484" y="487"/>
                  </a:lnTo>
                  <a:lnTo>
                    <a:pt x="484" y="492"/>
                  </a:lnTo>
                  <a:lnTo>
                    <a:pt x="484" y="1069"/>
                  </a:lnTo>
                  <a:lnTo>
                    <a:pt x="462" y="1055"/>
                  </a:lnTo>
                  <a:lnTo>
                    <a:pt x="444" y="1041"/>
                  </a:lnTo>
                  <a:lnTo>
                    <a:pt x="425" y="1026"/>
                  </a:lnTo>
                  <a:lnTo>
                    <a:pt x="407" y="1013"/>
                  </a:lnTo>
                  <a:lnTo>
                    <a:pt x="389" y="998"/>
                  </a:lnTo>
                  <a:lnTo>
                    <a:pt x="366" y="980"/>
                  </a:lnTo>
                  <a:lnTo>
                    <a:pt x="342" y="961"/>
                  </a:lnTo>
                  <a:lnTo>
                    <a:pt x="318" y="943"/>
                  </a:lnTo>
                  <a:lnTo>
                    <a:pt x="296" y="923"/>
                  </a:lnTo>
                  <a:lnTo>
                    <a:pt x="284" y="914"/>
                  </a:lnTo>
                  <a:lnTo>
                    <a:pt x="274" y="903"/>
                  </a:lnTo>
                  <a:lnTo>
                    <a:pt x="264" y="892"/>
                  </a:lnTo>
                  <a:lnTo>
                    <a:pt x="253" y="881"/>
                  </a:lnTo>
                  <a:lnTo>
                    <a:pt x="246" y="874"/>
                  </a:lnTo>
                  <a:lnTo>
                    <a:pt x="238" y="865"/>
                  </a:lnTo>
                  <a:lnTo>
                    <a:pt x="230" y="856"/>
                  </a:lnTo>
                  <a:lnTo>
                    <a:pt x="224" y="848"/>
                  </a:lnTo>
                  <a:lnTo>
                    <a:pt x="207" y="822"/>
                  </a:lnTo>
                  <a:lnTo>
                    <a:pt x="191" y="796"/>
                  </a:lnTo>
                  <a:lnTo>
                    <a:pt x="183" y="784"/>
                  </a:lnTo>
                  <a:lnTo>
                    <a:pt x="177" y="771"/>
                  </a:lnTo>
                  <a:lnTo>
                    <a:pt x="169" y="756"/>
                  </a:lnTo>
                  <a:lnTo>
                    <a:pt x="164" y="742"/>
                  </a:lnTo>
                  <a:lnTo>
                    <a:pt x="158" y="725"/>
                  </a:lnTo>
                  <a:lnTo>
                    <a:pt x="153" y="710"/>
                  </a:lnTo>
                  <a:lnTo>
                    <a:pt x="148" y="692"/>
                  </a:lnTo>
                  <a:lnTo>
                    <a:pt x="144" y="676"/>
                  </a:lnTo>
                  <a:lnTo>
                    <a:pt x="140" y="659"/>
                  </a:lnTo>
                  <a:lnTo>
                    <a:pt x="137" y="642"/>
                  </a:lnTo>
                  <a:lnTo>
                    <a:pt x="136" y="624"/>
                  </a:lnTo>
                  <a:lnTo>
                    <a:pt x="136" y="607"/>
                  </a:lnTo>
                  <a:lnTo>
                    <a:pt x="136" y="590"/>
                  </a:lnTo>
                  <a:lnTo>
                    <a:pt x="136" y="573"/>
                  </a:lnTo>
                  <a:lnTo>
                    <a:pt x="136" y="555"/>
                  </a:lnTo>
                  <a:lnTo>
                    <a:pt x="137" y="539"/>
                  </a:lnTo>
                  <a:lnTo>
                    <a:pt x="140" y="515"/>
                  </a:lnTo>
                  <a:lnTo>
                    <a:pt x="146" y="491"/>
                  </a:lnTo>
                  <a:lnTo>
                    <a:pt x="151" y="468"/>
                  </a:lnTo>
                  <a:lnTo>
                    <a:pt x="156" y="444"/>
                  </a:lnTo>
                  <a:lnTo>
                    <a:pt x="159" y="427"/>
                  </a:lnTo>
                  <a:lnTo>
                    <a:pt x="164" y="412"/>
                  </a:lnTo>
                  <a:lnTo>
                    <a:pt x="168" y="396"/>
                  </a:lnTo>
                  <a:lnTo>
                    <a:pt x="175" y="381"/>
                  </a:lnTo>
                  <a:lnTo>
                    <a:pt x="181" y="367"/>
                  </a:lnTo>
                  <a:lnTo>
                    <a:pt x="188" y="351"/>
                  </a:lnTo>
                  <a:lnTo>
                    <a:pt x="197" y="338"/>
                  </a:lnTo>
                  <a:lnTo>
                    <a:pt x="206" y="323"/>
                  </a:lnTo>
                  <a:lnTo>
                    <a:pt x="217" y="309"/>
                  </a:lnTo>
                  <a:lnTo>
                    <a:pt x="227" y="295"/>
                  </a:lnTo>
                  <a:lnTo>
                    <a:pt x="239" y="281"/>
                  </a:lnTo>
                  <a:lnTo>
                    <a:pt x="250" y="268"/>
                  </a:lnTo>
                  <a:lnTo>
                    <a:pt x="267" y="249"/>
                  </a:lnTo>
                  <a:lnTo>
                    <a:pt x="284" y="230"/>
                  </a:lnTo>
                  <a:lnTo>
                    <a:pt x="302" y="212"/>
                  </a:lnTo>
                  <a:lnTo>
                    <a:pt x="320" y="195"/>
                  </a:lnTo>
                  <a:lnTo>
                    <a:pt x="334" y="184"/>
                  </a:lnTo>
                  <a:lnTo>
                    <a:pt x="348" y="173"/>
                  </a:lnTo>
                  <a:lnTo>
                    <a:pt x="364" y="163"/>
                  </a:lnTo>
                  <a:lnTo>
                    <a:pt x="380" y="154"/>
                  </a:lnTo>
                  <a:lnTo>
                    <a:pt x="396" y="146"/>
                  </a:lnTo>
                  <a:lnTo>
                    <a:pt x="413" y="139"/>
                  </a:lnTo>
                  <a:lnTo>
                    <a:pt x="430" y="132"/>
                  </a:lnTo>
                  <a:lnTo>
                    <a:pt x="447" y="125"/>
                  </a:lnTo>
                  <a:lnTo>
                    <a:pt x="463" y="120"/>
                  </a:lnTo>
                  <a:lnTo>
                    <a:pt x="481" y="115"/>
                  </a:lnTo>
                  <a:lnTo>
                    <a:pt x="498" y="111"/>
                  </a:lnTo>
                  <a:lnTo>
                    <a:pt x="514" y="108"/>
                  </a:lnTo>
                  <a:lnTo>
                    <a:pt x="532" y="105"/>
                  </a:lnTo>
                  <a:lnTo>
                    <a:pt x="549" y="104"/>
                  </a:lnTo>
                  <a:lnTo>
                    <a:pt x="567" y="103"/>
                  </a:lnTo>
                  <a:lnTo>
                    <a:pt x="584" y="103"/>
                  </a:lnTo>
                  <a:lnTo>
                    <a:pt x="606" y="104"/>
                  </a:lnTo>
                  <a:lnTo>
                    <a:pt x="629" y="104"/>
                  </a:lnTo>
                  <a:lnTo>
                    <a:pt x="652" y="104"/>
                  </a:lnTo>
                  <a:lnTo>
                    <a:pt x="674" y="104"/>
                  </a:lnTo>
                  <a:lnTo>
                    <a:pt x="684" y="103"/>
                  </a:lnTo>
                  <a:lnTo>
                    <a:pt x="693" y="103"/>
                  </a:lnTo>
                  <a:lnTo>
                    <a:pt x="704" y="103"/>
                  </a:lnTo>
                  <a:lnTo>
                    <a:pt x="713" y="104"/>
                  </a:lnTo>
                  <a:lnTo>
                    <a:pt x="727" y="107"/>
                  </a:lnTo>
                  <a:lnTo>
                    <a:pt x="742" y="111"/>
                  </a:lnTo>
                  <a:lnTo>
                    <a:pt x="756" y="115"/>
                  </a:lnTo>
                  <a:lnTo>
                    <a:pt x="771" y="119"/>
                  </a:lnTo>
                  <a:lnTo>
                    <a:pt x="784" y="124"/>
                  </a:lnTo>
                  <a:lnTo>
                    <a:pt x="799" y="130"/>
                  </a:lnTo>
                  <a:lnTo>
                    <a:pt x="812" y="137"/>
                  </a:lnTo>
                  <a:lnTo>
                    <a:pt x="826" y="144"/>
                  </a:lnTo>
                  <a:lnTo>
                    <a:pt x="848" y="156"/>
                  </a:lnTo>
                  <a:lnTo>
                    <a:pt x="870" y="171"/>
                  </a:lnTo>
                  <a:lnTo>
                    <a:pt x="890" y="187"/>
                  </a:lnTo>
                  <a:lnTo>
                    <a:pt x="910" y="205"/>
                  </a:lnTo>
                  <a:lnTo>
                    <a:pt x="931" y="227"/>
                  </a:lnTo>
                  <a:lnTo>
                    <a:pt x="952" y="250"/>
                  </a:lnTo>
                  <a:lnTo>
                    <a:pt x="974" y="274"/>
                  </a:lnTo>
                  <a:lnTo>
                    <a:pt x="994" y="297"/>
                  </a:lnTo>
                  <a:lnTo>
                    <a:pt x="1007" y="313"/>
                  </a:lnTo>
                  <a:lnTo>
                    <a:pt x="1019" y="328"/>
                  </a:lnTo>
                  <a:lnTo>
                    <a:pt x="1031" y="345"/>
                  </a:lnTo>
                  <a:lnTo>
                    <a:pt x="1041" y="361"/>
                  </a:lnTo>
                  <a:lnTo>
                    <a:pt x="1055" y="386"/>
                  </a:lnTo>
                  <a:lnTo>
                    <a:pt x="1070" y="412"/>
                  </a:lnTo>
                  <a:lnTo>
                    <a:pt x="1083" y="437"/>
                  </a:lnTo>
                  <a:lnTo>
                    <a:pt x="1096" y="462"/>
                  </a:lnTo>
                  <a:lnTo>
                    <a:pt x="1104" y="481"/>
                  </a:lnTo>
                  <a:lnTo>
                    <a:pt x="1112" y="501"/>
                  </a:lnTo>
                  <a:lnTo>
                    <a:pt x="1120" y="519"/>
                  </a:lnTo>
                  <a:lnTo>
                    <a:pt x="1126" y="539"/>
                  </a:lnTo>
                  <a:lnTo>
                    <a:pt x="1138" y="577"/>
                  </a:lnTo>
                  <a:lnTo>
                    <a:pt x="1150" y="616"/>
                  </a:lnTo>
                  <a:lnTo>
                    <a:pt x="1154" y="630"/>
                  </a:lnTo>
                  <a:lnTo>
                    <a:pt x="1157" y="645"/>
                  </a:lnTo>
                  <a:lnTo>
                    <a:pt x="1161" y="659"/>
                  </a:lnTo>
                  <a:lnTo>
                    <a:pt x="1164" y="674"/>
                  </a:lnTo>
                  <a:lnTo>
                    <a:pt x="1170" y="673"/>
                  </a:lnTo>
                  <a:lnTo>
                    <a:pt x="1176" y="672"/>
                  </a:lnTo>
                  <a:lnTo>
                    <a:pt x="1176" y="60"/>
                  </a:lnTo>
                  <a:lnTo>
                    <a:pt x="1166" y="59"/>
                  </a:lnTo>
                  <a:lnTo>
                    <a:pt x="1161" y="60"/>
                  </a:lnTo>
                  <a:lnTo>
                    <a:pt x="1159" y="61"/>
                  </a:lnTo>
                  <a:lnTo>
                    <a:pt x="1157" y="65"/>
                  </a:lnTo>
                  <a:lnTo>
                    <a:pt x="1156" y="68"/>
                  </a:lnTo>
                  <a:lnTo>
                    <a:pt x="1154" y="72"/>
                  </a:lnTo>
                  <a:lnTo>
                    <a:pt x="1152" y="77"/>
                  </a:lnTo>
                  <a:lnTo>
                    <a:pt x="1150" y="82"/>
                  </a:lnTo>
                  <a:lnTo>
                    <a:pt x="1138" y="109"/>
                  </a:lnTo>
                  <a:lnTo>
                    <a:pt x="1127" y="136"/>
                  </a:lnTo>
                  <a:lnTo>
                    <a:pt x="1121" y="148"/>
                  </a:lnTo>
                  <a:lnTo>
                    <a:pt x="1113" y="160"/>
                  </a:lnTo>
                  <a:lnTo>
                    <a:pt x="1106" y="173"/>
                  </a:lnTo>
                  <a:lnTo>
                    <a:pt x="1098" y="185"/>
                  </a:lnTo>
                  <a:lnTo>
                    <a:pt x="1093" y="190"/>
                  </a:lnTo>
                  <a:lnTo>
                    <a:pt x="1088" y="193"/>
                  </a:lnTo>
                  <a:lnTo>
                    <a:pt x="1084" y="194"/>
                  </a:lnTo>
                  <a:lnTo>
                    <a:pt x="1081" y="195"/>
                  </a:lnTo>
                  <a:lnTo>
                    <a:pt x="1078" y="195"/>
                  </a:lnTo>
                  <a:lnTo>
                    <a:pt x="1075" y="194"/>
                  </a:lnTo>
                  <a:lnTo>
                    <a:pt x="1067" y="192"/>
                  </a:lnTo>
                  <a:lnTo>
                    <a:pt x="1060" y="190"/>
                  </a:lnTo>
                  <a:lnTo>
                    <a:pt x="1052" y="187"/>
                  </a:lnTo>
                  <a:lnTo>
                    <a:pt x="1045" y="183"/>
                  </a:lnTo>
                  <a:lnTo>
                    <a:pt x="1035" y="175"/>
                  </a:lnTo>
                  <a:lnTo>
                    <a:pt x="1023" y="167"/>
                  </a:lnTo>
                  <a:lnTo>
                    <a:pt x="1013" y="158"/>
                  </a:lnTo>
                  <a:lnTo>
                    <a:pt x="1003" y="150"/>
                  </a:lnTo>
                  <a:lnTo>
                    <a:pt x="988" y="138"/>
                  </a:lnTo>
                  <a:lnTo>
                    <a:pt x="974" y="127"/>
                  </a:lnTo>
                  <a:lnTo>
                    <a:pt x="958" y="116"/>
                  </a:lnTo>
                  <a:lnTo>
                    <a:pt x="944" y="106"/>
                  </a:lnTo>
                  <a:lnTo>
                    <a:pt x="912" y="86"/>
                  </a:lnTo>
                  <a:lnTo>
                    <a:pt x="880" y="69"/>
                  </a:lnTo>
                  <a:lnTo>
                    <a:pt x="853" y="55"/>
                  </a:lnTo>
                  <a:lnTo>
                    <a:pt x="824" y="43"/>
                  </a:lnTo>
                  <a:lnTo>
                    <a:pt x="795" y="32"/>
                  </a:lnTo>
                  <a:lnTo>
                    <a:pt x="766" y="22"/>
                  </a:lnTo>
                  <a:lnTo>
                    <a:pt x="748" y="17"/>
                  </a:lnTo>
                  <a:lnTo>
                    <a:pt x="731" y="13"/>
                  </a:lnTo>
                  <a:lnTo>
                    <a:pt x="714" y="9"/>
                  </a:lnTo>
                  <a:lnTo>
                    <a:pt x="696" y="6"/>
                  </a:lnTo>
                  <a:lnTo>
                    <a:pt x="679" y="4"/>
                  </a:lnTo>
                  <a:lnTo>
                    <a:pt x="660" y="2"/>
                  </a:lnTo>
                  <a:lnTo>
                    <a:pt x="642" y="1"/>
                  </a:lnTo>
                  <a:lnTo>
                    <a:pt x="625" y="0"/>
                  </a:lnTo>
                  <a:lnTo>
                    <a:pt x="606" y="0"/>
                  </a:lnTo>
                  <a:lnTo>
                    <a:pt x="589" y="0"/>
                  </a:lnTo>
                  <a:lnTo>
                    <a:pt x="570" y="1"/>
                  </a:lnTo>
                  <a:lnTo>
                    <a:pt x="551" y="2"/>
                  </a:lnTo>
                  <a:lnTo>
                    <a:pt x="536" y="3"/>
                  </a:lnTo>
                  <a:lnTo>
                    <a:pt x="519" y="4"/>
                  </a:lnTo>
                  <a:lnTo>
                    <a:pt x="503" y="6"/>
                  </a:lnTo>
                  <a:lnTo>
                    <a:pt x="487" y="9"/>
                  </a:lnTo>
                  <a:lnTo>
                    <a:pt x="470" y="13"/>
                  </a:lnTo>
                  <a:lnTo>
                    <a:pt x="452" y="17"/>
                  </a:lnTo>
                  <a:lnTo>
                    <a:pt x="434" y="22"/>
                  </a:lnTo>
                  <a:lnTo>
                    <a:pt x="418" y="27"/>
                  </a:lnTo>
                  <a:lnTo>
                    <a:pt x="400" y="34"/>
                  </a:lnTo>
                  <a:lnTo>
                    <a:pt x="384" y="40"/>
                  </a:lnTo>
                  <a:lnTo>
                    <a:pt x="367" y="48"/>
                  </a:lnTo>
                  <a:lnTo>
                    <a:pt x="352" y="56"/>
                  </a:lnTo>
                  <a:lnTo>
                    <a:pt x="332" y="69"/>
                  </a:lnTo>
                  <a:lnTo>
                    <a:pt x="311" y="80"/>
                  </a:lnTo>
                  <a:lnTo>
                    <a:pt x="292" y="92"/>
                  </a:lnTo>
                  <a:lnTo>
                    <a:pt x="272" y="106"/>
                  </a:lnTo>
                  <a:lnTo>
                    <a:pt x="253" y="120"/>
                  </a:lnTo>
                  <a:lnTo>
                    <a:pt x="234" y="137"/>
                  </a:lnTo>
                  <a:lnTo>
                    <a:pt x="215" y="152"/>
                  </a:lnTo>
                  <a:lnTo>
                    <a:pt x="196" y="168"/>
                  </a:lnTo>
                  <a:lnTo>
                    <a:pt x="171" y="189"/>
                  </a:lnTo>
                  <a:lnTo>
                    <a:pt x="149" y="212"/>
                  </a:lnTo>
                  <a:lnTo>
                    <a:pt x="126" y="237"/>
                  </a:lnTo>
                  <a:lnTo>
                    <a:pt x="105" y="262"/>
                  </a:lnTo>
                  <a:lnTo>
                    <a:pt x="95" y="277"/>
                  </a:lnTo>
                  <a:lnTo>
                    <a:pt x="85" y="291"/>
                  </a:lnTo>
                  <a:lnTo>
                    <a:pt x="75" y="307"/>
                  </a:lnTo>
                  <a:lnTo>
                    <a:pt x="66" y="322"/>
                  </a:lnTo>
                  <a:lnTo>
                    <a:pt x="58" y="339"/>
                  </a:lnTo>
                  <a:lnTo>
                    <a:pt x="50" y="354"/>
                  </a:lnTo>
                  <a:lnTo>
                    <a:pt x="43" y="371"/>
                  </a:lnTo>
                  <a:lnTo>
                    <a:pt x="36" y="388"/>
                  </a:lnTo>
                  <a:lnTo>
                    <a:pt x="29" y="409"/>
                  </a:lnTo>
                  <a:lnTo>
                    <a:pt x="21" y="430"/>
                  </a:lnTo>
                  <a:lnTo>
                    <a:pt x="15" y="452"/>
                  </a:lnTo>
                  <a:lnTo>
                    <a:pt x="10" y="475"/>
                  </a:lnTo>
                  <a:lnTo>
                    <a:pt x="6" y="496"/>
                  </a:lnTo>
                  <a:lnTo>
                    <a:pt x="3" y="519"/>
                  </a:lnTo>
                  <a:lnTo>
                    <a:pt x="1" y="542"/>
                  </a:lnTo>
                  <a:lnTo>
                    <a:pt x="0" y="564"/>
                  </a:lnTo>
                  <a:lnTo>
                    <a:pt x="0" y="588"/>
                  </a:lnTo>
                  <a:lnTo>
                    <a:pt x="0" y="613"/>
                  </a:lnTo>
                  <a:lnTo>
                    <a:pt x="0" y="637"/>
                  </a:lnTo>
                  <a:lnTo>
                    <a:pt x="0" y="661"/>
                  </a:lnTo>
                  <a:lnTo>
                    <a:pt x="1" y="679"/>
                  </a:lnTo>
                  <a:lnTo>
                    <a:pt x="1" y="696"/>
                  </a:lnTo>
                  <a:lnTo>
                    <a:pt x="2" y="714"/>
                  </a:lnTo>
                  <a:lnTo>
                    <a:pt x="5" y="73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2" name="Freeform 12">
              <a:extLst>
                <a:ext uri="{FF2B5EF4-FFF2-40B4-BE49-F238E27FC236}">
                  <a16:creationId xmlns:a16="http://schemas.microsoft.com/office/drawing/2014/main" id="{D0508FEA-ED9B-B944-2EF9-28665320EB6E}"/>
                </a:ext>
              </a:extLst>
            </p:cNvPr>
            <p:cNvSpPr>
              <a:spLocks/>
            </p:cNvSpPr>
            <p:nvPr userDrawn="1"/>
          </p:nvSpPr>
          <p:spPr bwMode="auto">
            <a:xfrm>
              <a:off x="3700463" y="3357563"/>
              <a:ext cx="1587" cy="30163"/>
            </a:xfrm>
            <a:custGeom>
              <a:avLst/>
              <a:gdLst>
                <a:gd name="T0" fmla="*/ 25 w 25"/>
                <a:gd name="T1" fmla="*/ 16 h 254"/>
                <a:gd name="T2" fmla="*/ 12 w 25"/>
                <a:gd name="T3" fmla="*/ 8 h 254"/>
                <a:gd name="T4" fmla="*/ 0 w 25"/>
                <a:gd name="T5" fmla="*/ 0 h 254"/>
                <a:gd name="T6" fmla="*/ 0 w 25"/>
                <a:gd name="T7" fmla="*/ 238 h 254"/>
                <a:gd name="T8" fmla="*/ 12 w 25"/>
                <a:gd name="T9" fmla="*/ 246 h 254"/>
                <a:gd name="T10" fmla="*/ 25 w 25"/>
                <a:gd name="T11" fmla="*/ 254 h 254"/>
                <a:gd name="T12" fmla="*/ 25 w 25"/>
                <a:gd name="T13" fmla="*/ 16 h 254"/>
              </a:gdLst>
              <a:ahLst/>
              <a:cxnLst>
                <a:cxn ang="0">
                  <a:pos x="T0" y="T1"/>
                </a:cxn>
                <a:cxn ang="0">
                  <a:pos x="T2" y="T3"/>
                </a:cxn>
                <a:cxn ang="0">
                  <a:pos x="T4" y="T5"/>
                </a:cxn>
                <a:cxn ang="0">
                  <a:pos x="T6" y="T7"/>
                </a:cxn>
                <a:cxn ang="0">
                  <a:pos x="T8" y="T9"/>
                </a:cxn>
                <a:cxn ang="0">
                  <a:pos x="T10" y="T11"/>
                </a:cxn>
                <a:cxn ang="0">
                  <a:pos x="T12" y="T13"/>
                </a:cxn>
              </a:cxnLst>
              <a:rect l="0" t="0" r="r" b="b"/>
              <a:pathLst>
                <a:path w="25" h="254">
                  <a:moveTo>
                    <a:pt x="25" y="16"/>
                  </a:moveTo>
                  <a:lnTo>
                    <a:pt x="12" y="8"/>
                  </a:lnTo>
                  <a:lnTo>
                    <a:pt x="0" y="0"/>
                  </a:lnTo>
                  <a:lnTo>
                    <a:pt x="0" y="238"/>
                  </a:lnTo>
                  <a:lnTo>
                    <a:pt x="12" y="246"/>
                  </a:lnTo>
                  <a:lnTo>
                    <a:pt x="25" y="254"/>
                  </a:lnTo>
                  <a:lnTo>
                    <a:pt x="25"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3" name="Freeform 13">
              <a:extLst>
                <a:ext uri="{FF2B5EF4-FFF2-40B4-BE49-F238E27FC236}">
                  <a16:creationId xmlns:a16="http://schemas.microsoft.com/office/drawing/2014/main" id="{3A4870FF-013F-80A5-AD2F-7F581460E610}"/>
                </a:ext>
              </a:extLst>
            </p:cNvPr>
            <p:cNvSpPr>
              <a:spLocks/>
            </p:cNvSpPr>
            <p:nvPr userDrawn="1"/>
          </p:nvSpPr>
          <p:spPr bwMode="auto">
            <a:xfrm>
              <a:off x="3684588" y="3259138"/>
              <a:ext cx="3175" cy="258763"/>
            </a:xfrm>
            <a:custGeom>
              <a:avLst/>
              <a:gdLst>
                <a:gd name="T0" fmla="*/ 0 w 40"/>
                <a:gd name="T1" fmla="*/ 2292 h 2292"/>
                <a:gd name="T2" fmla="*/ 0 w 40"/>
                <a:gd name="T3" fmla="*/ 1019 h 2292"/>
                <a:gd name="T4" fmla="*/ 0 w 40"/>
                <a:gd name="T5" fmla="*/ 784 h 2292"/>
                <a:gd name="T6" fmla="*/ 0 w 40"/>
                <a:gd name="T7" fmla="*/ 0 h 2292"/>
                <a:gd name="T8" fmla="*/ 40 w 40"/>
                <a:gd name="T9" fmla="*/ 0 h 2292"/>
                <a:gd name="T10" fmla="*/ 40 w 40"/>
                <a:gd name="T11" fmla="*/ 811 h 2292"/>
                <a:gd name="T12" fmla="*/ 40 w 40"/>
                <a:gd name="T13" fmla="*/ 1046 h 2292"/>
                <a:gd name="T14" fmla="*/ 40 w 40"/>
                <a:gd name="T15" fmla="*/ 2292 h 2292"/>
                <a:gd name="T16" fmla="*/ 0 w 40"/>
                <a:gd name="T17" fmla="*/ 2292 h 2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 h="2292">
                  <a:moveTo>
                    <a:pt x="0" y="2292"/>
                  </a:moveTo>
                  <a:lnTo>
                    <a:pt x="0" y="1019"/>
                  </a:lnTo>
                  <a:lnTo>
                    <a:pt x="0" y="784"/>
                  </a:lnTo>
                  <a:lnTo>
                    <a:pt x="0" y="0"/>
                  </a:lnTo>
                  <a:lnTo>
                    <a:pt x="40" y="0"/>
                  </a:lnTo>
                  <a:lnTo>
                    <a:pt x="40" y="811"/>
                  </a:lnTo>
                  <a:lnTo>
                    <a:pt x="40" y="1046"/>
                  </a:lnTo>
                  <a:lnTo>
                    <a:pt x="40" y="2292"/>
                  </a:lnTo>
                  <a:lnTo>
                    <a:pt x="0" y="229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4" name="Freeform 14">
              <a:extLst>
                <a:ext uri="{FF2B5EF4-FFF2-40B4-BE49-F238E27FC236}">
                  <a16:creationId xmlns:a16="http://schemas.microsoft.com/office/drawing/2014/main" id="{52123A96-AF4E-2186-C336-74A66FF7FB75}"/>
                </a:ext>
              </a:extLst>
            </p:cNvPr>
            <p:cNvSpPr>
              <a:spLocks/>
            </p:cNvSpPr>
            <p:nvPr userDrawn="1"/>
          </p:nvSpPr>
          <p:spPr bwMode="auto">
            <a:xfrm>
              <a:off x="3702050" y="3509963"/>
              <a:ext cx="1587" cy="7938"/>
            </a:xfrm>
            <a:custGeom>
              <a:avLst/>
              <a:gdLst>
                <a:gd name="T0" fmla="*/ 9 w 9"/>
                <a:gd name="T1" fmla="*/ 0 h 78"/>
                <a:gd name="T2" fmla="*/ 7 w 9"/>
                <a:gd name="T3" fmla="*/ 0 h 78"/>
                <a:gd name="T4" fmla="*/ 4 w 9"/>
                <a:gd name="T5" fmla="*/ 0 h 78"/>
                <a:gd name="T6" fmla="*/ 2 w 9"/>
                <a:gd name="T7" fmla="*/ 0 h 78"/>
                <a:gd name="T8" fmla="*/ 0 w 9"/>
                <a:gd name="T9" fmla="*/ 0 h 78"/>
                <a:gd name="T10" fmla="*/ 0 w 9"/>
                <a:gd name="T11" fmla="*/ 78 h 78"/>
                <a:gd name="T12" fmla="*/ 9 w 9"/>
                <a:gd name="T13" fmla="*/ 78 h 78"/>
                <a:gd name="T14" fmla="*/ 9 w 9"/>
                <a:gd name="T15" fmla="*/ 0 h 7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 h="78">
                  <a:moveTo>
                    <a:pt x="9" y="0"/>
                  </a:moveTo>
                  <a:lnTo>
                    <a:pt x="7" y="0"/>
                  </a:lnTo>
                  <a:lnTo>
                    <a:pt x="4" y="0"/>
                  </a:lnTo>
                  <a:lnTo>
                    <a:pt x="2" y="0"/>
                  </a:lnTo>
                  <a:lnTo>
                    <a:pt x="0" y="0"/>
                  </a:lnTo>
                  <a:lnTo>
                    <a:pt x="0" y="78"/>
                  </a:lnTo>
                  <a:lnTo>
                    <a:pt x="9" y="78"/>
                  </a:lnTo>
                  <a:lnTo>
                    <a:pt x="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5" name="Freeform 15">
              <a:extLst>
                <a:ext uri="{FF2B5EF4-FFF2-40B4-BE49-F238E27FC236}">
                  <a16:creationId xmlns:a16="http://schemas.microsoft.com/office/drawing/2014/main" id="{C7CDA82A-709C-5C6F-5AAF-22EE0F98F92C}"/>
                </a:ext>
              </a:extLst>
            </p:cNvPr>
            <p:cNvSpPr>
              <a:spLocks/>
            </p:cNvSpPr>
            <p:nvPr userDrawn="1"/>
          </p:nvSpPr>
          <p:spPr bwMode="auto">
            <a:xfrm>
              <a:off x="3702050" y="3259138"/>
              <a:ext cx="1587" cy="9525"/>
            </a:xfrm>
            <a:custGeom>
              <a:avLst/>
              <a:gdLst>
                <a:gd name="T0" fmla="*/ 0 w 11"/>
                <a:gd name="T1" fmla="*/ 84 h 84"/>
                <a:gd name="T2" fmla="*/ 6 w 11"/>
                <a:gd name="T3" fmla="*/ 84 h 84"/>
                <a:gd name="T4" fmla="*/ 11 w 11"/>
                <a:gd name="T5" fmla="*/ 84 h 84"/>
                <a:gd name="T6" fmla="*/ 11 w 11"/>
                <a:gd name="T7" fmla="*/ 0 h 84"/>
                <a:gd name="T8" fmla="*/ 0 w 11"/>
                <a:gd name="T9" fmla="*/ 0 h 84"/>
                <a:gd name="T10" fmla="*/ 0 w 11"/>
                <a:gd name="T11" fmla="*/ 84 h 84"/>
                <a:gd name="T12" fmla="*/ 0 w 11"/>
                <a:gd name="T13" fmla="*/ 84 h 84"/>
              </a:gdLst>
              <a:ahLst/>
              <a:cxnLst>
                <a:cxn ang="0">
                  <a:pos x="T0" y="T1"/>
                </a:cxn>
                <a:cxn ang="0">
                  <a:pos x="T2" y="T3"/>
                </a:cxn>
                <a:cxn ang="0">
                  <a:pos x="T4" y="T5"/>
                </a:cxn>
                <a:cxn ang="0">
                  <a:pos x="T6" y="T7"/>
                </a:cxn>
                <a:cxn ang="0">
                  <a:pos x="T8" y="T9"/>
                </a:cxn>
                <a:cxn ang="0">
                  <a:pos x="T10" y="T11"/>
                </a:cxn>
                <a:cxn ang="0">
                  <a:pos x="T12" y="T13"/>
                </a:cxn>
              </a:cxnLst>
              <a:rect l="0" t="0" r="r" b="b"/>
              <a:pathLst>
                <a:path w="11" h="84">
                  <a:moveTo>
                    <a:pt x="0" y="84"/>
                  </a:moveTo>
                  <a:lnTo>
                    <a:pt x="6" y="84"/>
                  </a:lnTo>
                  <a:lnTo>
                    <a:pt x="11" y="84"/>
                  </a:lnTo>
                  <a:lnTo>
                    <a:pt x="11" y="0"/>
                  </a:lnTo>
                  <a:lnTo>
                    <a:pt x="0" y="0"/>
                  </a:lnTo>
                  <a:lnTo>
                    <a:pt x="0" y="84"/>
                  </a:lnTo>
                  <a:lnTo>
                    <a:pt x="0" y="8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6" name="Freeform 16">
              <a:extLst>
                <a:ext uri="{FF2B5EF4-FFF2-40B4-BE49-F238E27FC236}">
                  <a16:creationId xmlns:a16="http://schemas.microsoft.com/office/drawing/2014/main" id="{A71872D0-A94F-EFAF-0614-008A7074083D}"/>
                </a:ext>
              </a:extLst>
            </p:cNvPr>
            <p:cNvSpPr>
              <a:spLocks/>
            </p:cNvSpPr>
            <p:nvPr userDrawn="1"/>
          </p:nvSpPr>
          <p:spPr bwMode="auto">
            <a:xfrm>
              <a:off x="3700463" y="3259138"/>
              <a:ext cx="1587" cy="9525"/>
            </a:xfrm>
            <a:custGeom>
              <a:avLst/>
              <a:gdLst>
                <a:gd name="T0" fmla="*/ 25 w 26"/>
                <a:gd name="T1" fmla="*/ 0 h 84"/>
                <a:gd name="T2" fmla="*/ 0 w 26"/>
                <a:gd name="T3" fmla="*/ 0 h 84"/>
                <a:gd name="T4" fmla="*/ 0 w 26"/>
                <a:gd name="T5" fmla="*/ 84 h 84"/>
                <a:gd name="T6" fmla="*/ 0 w 26"/>
                <a:gd name="T7" fmla="*/ 84 h 84"/>
                <a:gd name="T8" fmla="*/ 0 w 26"/>
                <a:gd name="T9" fmla="*/ 84 h 84"/>
                <a:gd name="T10" fmla="*/ 0 w 26"/>
                <a:gd name="T11" fmla="*/ 84 h 84"/>
                <a:gd name="T12" fmla="*/ 0 w 26"/>
                <a:gd name="T13" fmla="*/ 84 h 84"/>
                <a:gd name="T14" fmla="*/ 1 w 26"/>
                <a:gd name="T15" fmla="*/ 84 h 84"/>
                <a:gd name="T16" fmla="*/ 1 w 26"/>
                <a:gd name="T17" fmla="*/ 84 h 84"/>
                <a:gd name="T18" fmla="*/ 7 w 26"/>
                <a:gd name="T19" fmla="*/ 84 h 84"/>
                <a:gd name="T20" fmla="*/ 12 w 26"/>
                <a:gd name="T21" fmla="*/ 84 h 84"/>
                <a:gd name="T22" fmla="*/ 13 w 26"/>
                <a:gd name="T23" fmla="*/ 84 h 84"/>
                <a:gd name="T24" fmla="*/ 15 w 26"/>
                <a:gd name="T25" fmla="*/ 84 h 84"/>
                <a:gd name="T26" fmla="*/ 20 w 26"/>
                <a:gd name="T27" fmla="*/ 84 h 84"/>
                <a:gd name="T28" fmla="*/ 25 w 26"/>
                <a:gd name="T29" fmla="*/ 84 h 84"/>
                <a:gd name="T30" fmla="*/ 25 w 26"/>
                <a:gd name="T31" fmla="*/ 84 h 84"/>
                <a:gd name="T32" fmla="*/ 25 w 26"/>
                <a:gd name="T33" fmla="*/ 84 h 84"/>
                <a:gd name="T34" fmla="*/ 26 w 26"/>
                <a:gd name="T35" fmla="*/ 84 h 84"/>
                <a:gd name="T36" fmla="*/ 26 w 26"/>
                <a:gd name="T37" fmla="*/ 84 h 84"/>
                <a:gd name="T38" fmla="*/ 26 w 26"/>
                <a:gd name="T39" fmla="*/ 84 h 84"/>
                <a:gd name="T40" fmla="*/ 25 w 26"/>
                <a:gd name="T41" fmla="*/ 84 h 84"/>
                <a:gd name="T42" fmla="*/ 25 w 26"/>
                <a:gd name="T43" fmla="*/ 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6" h="84">
                  <a:moveTo>
                    <a:pt x="25" y="0"/>
                  </a:moveTo>
                  <a:lnTo>
                    <a:pt x="0" y="0"/>
                  </a:lnTo>
                  <a:lnTo>
                    <a:pt x="0" y="84"/>
                  </a:lnTo>
                  <a:lnTo>
                    <a:pt x="0" y="84"/>
                  </a:lnTo>
                  <a:lnTo>
                    <a:pt x="0" y="84"/>
                  </a:lnTo>
                  <a:lnTo>
                    <a:pt x="0" y="84"/>
                  </a:lnTo>
                  <a:lnTo>
                    <a:pt x="0" y="84"/>
                  </a:lnTo>
                  <a:lnTo>
                    <a:pt x="1" y="84"/>
                  </a:lnTo>
                  <a:lnTo>
                    <a:pt x="1" y="84"/>
                  </a:lnTo>
                  <a:lnTo>
                    <a:pt x="7" y="84"/>
                  </a:lnTo>
                  <a:lnTo>
                    <a:pt x="12" y="84"/>
                  </a:lnTo>
                  <a:lnTo>
                    <a:pt x="13" y="84"/>
                  </a:lnTo>
                  <a:lnTo>
                    <a:pt x="15" y="84"/>
                  </a:lnTo>
                  <a:lnTo>
                    <a:pt x="20" y="84"/>
                  </a:lnTo>
                  <a:lnTo>
                    <a:pt x="25" y="84"/>
                  </a:lnTo>
                  <a:lnTo>
                    <a:pt x="25" y="84"/>
                  </a:lnTo>
                  <a:lnTo>
                    <a:pt x="25" y="84"/>
                  </a:lnTo>
                  <a:lnTo>
                    <a:pt x="26" y="84"/>
                  </a:lnTo>
                  <a:lnTo>
                    <a:pt x="26" y="84"/>
                  </a:lnTo>
                  <a:lnTo>
                    <a:pt x="26" y="84"/>
                  </a:lnTo>
                  <a:lnTo>
                    <a:pt x="25" y="84"/>
                  </a:lnTo>
                  <a:lnTo>
                    <a:pt x="25"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7" name="Freeform 17">
              <a:extLst>
                <a:ext uri="{FF2B5EF4-FFF2-40B4-BE49-F238E27FC236}">
                  <a16:creationId xmlns:a16="http://schemas.microsoft.com/office/drawing/2014/main" id="{2D297B1E-8A79-B854-E2ED-84F68D1A7208}"/>
                </a:ext>
              </a:extLst>
            </p:cNvPr>
            <p:cNvSpPr>
              <a:spLocks/>
            </p:cNvSpPr>
            <p:nvPr userDrawn="1"/>
          </p:nvSpPr>
          <p:spPr bwMode="auto">
            <a:xfrm>
              <a:off x="3695700" y="3506788"/>
              <a:ext cx="3175" cy="11113"/>
            </a:xfrm>
            <a:custGeom>
              <a:avLst/>
              <a:gdLst>
                <a:gd name="T0" fmla="*/ 26 w 26"/>
                <a:gd name="T1" fmla="*/ 99 h 99"/>
                <a:gd name="T2" fmla="*/ 26 w 26"/>
                <a:gd name="T3" fmla="*/ 15 h 99"/>
                <a:gd name="T4" fmla="*/ 26 w 26"/>
                <a:gd name="T5" fmla="*/ 15 h 99"/>
                <a:gd name="T6" fmla="*/ 26 w 26"/>
                <a:gd name="T7" fmla="*/ 15 h 99"/>
                <a:gd name="T8" fmla="*/ 22 w 26"/>
                <a:gd name="T9" fmla="*/ 14 h 99"/>
                <a:gd name="T10" fmla="*/ 20 w 26"/>
                <a:gd name="T11" fmla="*/ 13 h 99"/>
                <a:gd name="T12" fmla="*/ 19 w 26"/>
                <a:gd name="T13" fmla="*/ 12 h 99"/>
                <a:gd name="T14" fmla="*/ 19 w 26"/>
                <a:gd name="T15" fmla="*/ 12 h 99"/>
                <a:gd name="T16" fmla="*/ 16 w 26"/>
                <a:gd name="T17" fmla="*/ 11 h 99"/>
                <a:gd name="T18" fmla="*/ 14 w 26"/>
                <a:gd name="T19" fmla="*/ 9 h 99"/>
                <a:gd name="T20" fmla="*/ 14 w 26"/>
                <a:gd name="T21" fmla="*/ 9 h 99"/>
                <a:gd name="T22" fmla="*/ 13 w 26"/>
                <a:gd name="T23" fmla="*/ 9 h 99"/>
                <a:gd name="T24" fmla="*/ 11 w 26"/>
                <a:gd name="T25" fmla="*/ 8 h 99"/>
                <a:gd name="T26" fmla="*/ 8 w 26"/>
                <a:gd name="T27" fmla="*/ 6 h 99"/>
                <a:gd name="T28" fmla="*/ 8 w 26"/>
                <a:gd name="T29" fmla="*/ 6 h 99"/>
                <a:gd name="T30" fmla="*/ 8 w 26"/>
                <a:gd name="T31" fmla="*/ 5 h 99"/>
                <a:gd name="T32" fmla="*/ 5 w 26"/>
                <a:gd name="T33" fmla="*/ 4 h 99"/>
                <a:gd name="T34" fmla="*/ 3 w 26"/>
                <a:gd name="T35" fmla="*/ 2 h 99"/>
                <a:gd name="T36" fmla="*/ 1 w 26"/>
                <a:gd name="T37" fmla="*/ 1 h 99"/>
                <a:gd name="T38" fmla="*/ 0 w 26"/>
                <a:gd name="T39" fmla="*/ 0 h 99"/>
                <a:gd name="T40" fmla="*/ 1 w 26"/>
                <a:gd name="T41" fmla="*/ 1 h 99"/>
                <a:gd name="T42" fmla="*/ 3 w 26"/>
                <a:gd name="T43" fmla="*/ 2 h 99"/>
                <a:gd name="T44" fmla="*/ 3 w 26"/>
                <a:gd name="T45" fmla="*/ 99 h 99"/>
                <a:gd name="T46" fmla="*/ 26 w 26"/>
                <a:gd name="T47" fmla="*/ 99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 h="99">
                  <a:moveTo>
                    <a:pt x="26" y="99"/>
                  </a:moveTo>
                  <a:lnTo>
                    <a:pt x="26" y="15"/>
                  </a:lnTo>
                  <a:lnTo>
                    <a:pt x="26" y="15"/>
                  </a:lnTo>
                  <a:lnTo>
                    <a:pt x="26" y="15"/>
                  </a:lnTo>
                  <a:lnTo>
                    <a:pt x="22" y="14"/>
                  </a:lnTo>
                  <a:lnTo>
                    <a:pt x="20" y="13"/>
                  </a:lnTo>
                  <a:lnTo>
                    <a:pt x="19" y="12"/>
                  </a:lnTo>
                  <a:lnTo>
                    <a:pt x="19" y="12"/>
                  </a:lnTo>
                  <a:lnTo>
                    <a:pt x="16" y="11"/>
                  </a:lnTo>
                  <a:lnTo>
                    <a:pt x="14" y="9"/>
                  </a:lnTo>
                  <a:lnTo>
                    <a:pt x="14" y="9"/>
                  </a:lnTo>
                  <a:lnTo>
                    <a:pt x="13" y="9"/>
                  </a:lnTo>
                  <a:lnTo>
                    <a:pt x="11" y="8"/>
                  </a:lnTo>
                  <a:lnTo>
                    <a:pt x="8" y="6"/>
                  </a:lnTo>
                  <a:lnTo>
                    <a:pt x="8" y="6"/>
                  </a:lnTo>
                  <a:lnTo>
                    <a:pt x="8" y="5"/>
                  </a:lnTo>
                  <a:lnTo>
                    <a:pt x="5" y="4"/>
                  </a:lnTo>
                  <a:lnTo>
                    <a:pt x="3" y="2"/>
                  </a:lnTo>
                  <a:lnTo>
                    <a:pt x="1" y="1"/>
                  </a:lnTo>
                  <a:lnTo>
                    <a:pt x="0" y="0"/>
                  </a:lnTo>
                  <a:lnTo>
                    <a:pt x="1" y="1"/>
                  </a:lnTo>
                  <a:lnTo>
                    <a:pt x="3" y="2"/>
                  </a:lnTo>
                  <a:lnTo>
                    <a:pt x="3" y="99"/>
                  </a:lnTo>
                  <a:lnTo>
                    <a:pt x="26" y="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8" name="Freeform 18">
              <a:extLst>
                <a:ext uri="{FF2B5EF4-FFF2-40B4-BE49-F238E27FC236}">
                  <a16:creationId xmlns:a16="http://schemas.microsoft.com/office/drawing/2014/main" id="{8E70B562-662F-E447-F390-30FBF5BEAED1}"/>
                </a:ext>
              </a:extLst>
            </p:cNvPr>
            <p:cNvSpPr>
              <a:spLocks/>
            </p:cNvSpPr>
            <p:nvPr userDrawn="1"/>
          </p:nvSpPr>
          <p:spPr bwMode="auto">
            <a:xfrm>
              <a:off x="3700463" y="3509963"/>
              <a:ext cx="1587" cy="7938"/>
            </a:xfrm>
            <a:custGeom>
              <a:avLst/>
              <a:gdLst>
                <a:gd name="T0" fmla="*/ 25 w 25"/>
                <a:gd name="T1" fmla="*/ 4 h 82"/>
                <a:gd name="T2" fmla="*/ 15 w 25"/>
                <a:gd name="T3" fmla="*/ 4 h 82"/>
                <a:gd name="T4" fmla="*/ 6 w 25"/>
                <a:gd name="T5" fmla="*/ 2 h 82"/>
                <a:gd name="T6" fmla="*/ 6 w 25"/>
                <a:gd name="T7" fmla="*/ 2 h 82"/>
                <a:gd name="T8" fmla="*/ 5 w 25"/>
                <a:gd name="T9" fmla="*/ 2 h 82"/>
                <a:gd name="T10" fmla="*/ 3 w 25"/>
                <a:gd name="T11" fmla="*/ 1 h 82"/>
                <a:gd name="T12" fmla="*/ 0 w 25"/>
                <a:gd name="T13" fmla="*/ 0 h 82"/>
                <a:gd name="T14" fmla="*/ 0 w 25"/>
                <a:gd name="T15" fmla="*/ 82 h 82"/>
                <a:gd name="T16" fmla="*/ 25 w 25"/>
                <a:gd name="T17" fmla="*/ 82 h 82"/>
                <a:gd name="T18" fmla="*/ 25 w 25"/>
                <a:gd name="T19" fmla="*/ 4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5" h="82">
                  <a:moveTo>
                    <a:pt x="25" y="4"/>
                  </a:moveTo>
                  <a:lnTo>
                    <a:pt x="15" y="4"/>
                  </a:lnTo>
                  <a:lnTo>
                    <a:pt x="6" y="2"/>
                  </a:lnTo>
                  <a:lnTo>
                    <a:pt x="6" y="2"/>
                  </a:lnTo>
                  <a:lnTo>
                    <a:pt x="5" y="2"/>
                  </a:lnTo>
                  <a:lnTo>
                    <a:pt x="3" y="1"/>
                  </a:lnTo>
                  <a:lnTo>
                    <a:pt x="0" y="0"/>
                  </a:lnTo>
                  <a:lnTo>
                    <a:pt x="0" y="82"/>
                  </a:lnTo>
                  <a:lnTo>
                    <a:pt x="25" y="82"/>
                  </a:lnTo>
                  <a:lnTo>
                    <a:pt x="25" y="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9" name="Freeform 19">
              <a:extLst>
                <a:ext uri="{FF2B5EF4-FFF2-40B4-BE49-F238E27FC236}">
                  <a16:creationId xmlns:a16="http://schemas.microsoft.com/office/drawing/2014/main" id="{CB008BA6-F2D6-9DE9-8093-8048C20FD0CB}"/>
                </a:ext>
              </a:extLst>
            </p:cNvPr>
            <p:cNvSpPr>
              <a:spLocks/>
            </p:cNvSpPr>
            <p:nvPr userDrawn="1"/>
          </p:nvSpPr>
          <p:spPr bwMode="auto">
            <a:xfrm>
              <a:off x="3690938" y="3259138"/>
              <a:ext cx="4762" cy="258763"/>
            </a:xfrm>
            <a:custGeom>
              <a:avLst/>
              <a:gdLst>
                <a:gd name="T0" fmla="*/ 0 w 46"/>
                <a:gd name="T1" fmla="*/ 822 h 2292"/>
                <a:gd name="T2" fmla="*/ 0 w 46"/>
                <a:gd name="T3" fmla="*/ 2292 h 2292"/>
                <a:gd name="T4" fmla="*/ 46 w 46"/>
                <a:gd name="T5" fmla="*/ 2189 h 2292"/>
                <a:gd name="T6" fmla="*/ 44 w 46"/>
                <a:gd name="T7" fmla="*/ 2187 h 2292"/>
                <a:gd name="T8" fmla="*/ 42 w 46"/>
                <a:gd name="T9" fmla="*/ 2186 h 2292"/>
                <a:gd name="T10" fmla="*/ 41 w 46"/>
                <a:gd name="T11" fmla="*/ 2185 h 2292"/>
                <a:gd name="T12" fmla="*/ 38 w 46"/>
                <a:gd name="T13" fmla="*/ 2181 h 2292"/>
                <a:gd name="T14" fmla="*/ 38 w 46"/>
                <a:gd name="T15" fmla="*/ 2181 h 2292"/>
                <a:gd name="T16" fmla="*/ 35 w 46"/>
                <a:gd name="T17" fmla="*/ 2179 h 2292"/>
                <a:gd name="T18" fmla="*/ 35 w 46"/>
                <a:gd name="T19" fmla="*/ 2177 h 2292"/>
                <a:gd name="T20" fmla="*/ 33 w 46"/>
                <a:gd name="T21" fmla="*/ 2175 h 2292"/>
                <a:gd name="T22" fmla="*/ 33 w 46"/>
                <a:gd name="T23" fmla="*/ 2174 h 2292"/>
                <a:gd name="T24" fmla="*/ 32 w 46"/>
                <a:gd name="T25" fmla="*/ 2171 h 2292"/>
                <a:gd name="T26" fmla="*/ 31 w 46"/>
                <a:gd name="T27" fmla="*/ 2170 h 2292"/>
                <a:gd name="T28" fmla="*/ 31 w 46"/>
                <a:gd name="T29" fmla="*/ 2165 h 2292"/>
                <a:gd name="T30" fmla="*/ 39 w 46"/>
                <a:gd name="T31" fmla="*/ 1084 h 2292"/>
                <a:gd name="T32" fmla="*/ 46 w 46"/>
                <a:gd name="T33" fmla="*/ 854 h 2292"/>
                <a:gd name="T34" fmla="*/ 31 w 46"/>
                <a:gd name="T35" fmla="*/ 843 h 2292"/>
                <a:gd name="T36" fmla="*/ 31 w 46"/>
                <a:gd name="T37" fmla="*/ 133 h 2292"/>
                <a:gd name="T38" fmla="*/ 31 w 46"/>
                <a:gd name="T39" fmla="*/ 130 h 2292"/>
                <a:gd name="T40" fmla="*/ 32 w 46"/>
                <a:gd name="T41" fmla="*/ 127 h 2292"/>
                <a:gd name="T42" fmla="*/ 32 w 46"/>
                <a:gd name="T43" fmla="*/ 125 h 2292"/>
                <a:gd name="T44" fmla="*/ 33 w 46"/>
                <a:gd name="T45" fmla="*/ 122 h 2292"/>
                <a:gd name="T46" fmla="*/ 33 w 46"/>
                <a:gd name="T47" fmla="*/ 120 h 2292"/>
                <a:gd name="T48" fmla="*/ 34 w 46"/>
                <a:gd name="T49" fmla="*/ 118 h 2292"/>
                <a:gd name="T50" fmla="*/ 35 w 46"/>
                <a:gd name="T51" fmla="*/ 116 h 2292"/>
                <a:gd name="T52" fmla="*/ 36 w 46"/>
                <a:gd name="T53" fmla="*/ 113 h 2292"/>
                <a:gd name="T54" fmla="*/ 37 w 46"/>
                <a:gd name="T55" fmla="*/ 111 h 2292"/>
                <a:gd name="T56" fmla="*/ 39 w 46"/>
                <a:gd name="T57" fmla="*/ 109 h 2292"/>
                <a:gd name="T58" fmla="*/ 40 w 46"/>
                <a:gd name="T59" fmla="*/ 107 h 2292"/>
                <a:gd name="T60" fmla="*/ 41 w 46"/>
                <a:gd name="T61" fmla="*/ 105 h 2292"/>
                <a:gd name="T62" fmla="*/ 43 w 46"/>
                <a:gd name="T63" fmla="*/ 102 h 2292"/>
                <a:gd name="T64" fmla="*/ 45 w 46"/>
                <a:gd name="T65" fmla="*/ 101 h 2292"/>
                <a:gd name="T66" fmla="*/ 46 w 46"/>
                <a:gd name="T67" fmla="*/ 99 h 2292"/>
                <a:gd name="T68" fmla="*/ 46 w 46"/>
                <a:gd name="T69" fmla="*/ 99 h 2292"/>
                <a:gd name="T70" fmla="*/ 46 w 46"/>
                <a:gd name="T71" fmla="*/ 0 h 22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6" h="2292">
                  <a:moveTo>
                    <a:pt x="0" y="0"/>
                  </a:moveTo>
                  <a:lnTo>
                    <a:pt x="0" y="822"/>
                  </a:lnTo>
                  <a:lnTo>
                    <a:pt x="0" y="1057"/>
                  </a:lnTo>
                  <a:lnTo>
                    <a:pt x="0" y="2292"/>
                  </a:lnTo>
                  <a:lnTo>
                    <a:pt x="46" y="2292"/>
                  </a:lnTo>
                  <a:lnTo>
                    <a:pt x="46" y="2189"/>
                  </a:lnTo>
                  <a:lnTo>
                    <a:pt x="45" y="2188"/>
                  </a:lnTo>
                  <a:lnTo>
                    <a:pt x="44" y="2187"/>
                  </a:lnTo>
                  <a:lnTo>
                    <a:pt x="43" y="2187"/>
                  </a:lnTo>
                  <a:lnTo>
                    <a:pt x="42" y="2186"/>
                  </a:lnTo>
                  <a:lnTo>
                    <a:pt x="42" y="2186"/>
                  </a:lnTo>
                  <a:lnTo>
                    <a:pt x="41" y="2185"/>
                  </a:lnTo>
                  <a:lnTo>
                    <a:pt x="39" y="2184"/>
                  </a:lnTo>
                  <a:lnTo>
                    <a:pt x="38" y="2181"/>
                  </a:lnTo>
                  <a:lnTo>
                    <a:pt x="38" y="2181"/>
                  </a:lnTo>
                  <a:lnTo>
                    <a:pt x="38" y="2181"/>
                  </a:lnTo>
                  <a:lnTo>
                    <a:pt x="36" y="2180"/>
                  </a:lnTo>
                  <a:lnTo>
                    <a:pt x="35" y="2179"/>
                  </a:lnTo>
                  <a:lnTo>
                    <a:pt x="35" y="2178"/>
                  </a:lnTo>
                  <a:lnTo>
                    <a:pt x="35" y="2177"/>
                  </a:lnTo>
                  <a:lnTo>
                    <a:pt x="34" y="2176"/>
                  </a:lnTo>
                  <a:lnTo>
                    <a:pt x="33" y="2175"/>
                  </a:lnTo>
                  <a:lnTo>
                    <a:pt x="33" y="2175"/>
                  </a:lnTo>
                  <a:lnTo>
                    <a:pt x="33" y="2174"/>
                  </a:lnTo>
                  <a:lnTo>
                    <a:pt x="32" y="2173"/>
                  </a:lnTo>
                  <a:lnTo>
                    <a:pt x="32" y="2171"/>
                  </a:lnTo>
                  <a:lnTo>
                    <a:pt x="31" y="2171"/>
                  </a:lnTo>
                  <a:lnTo>
                    <a:pt x="31" y="2170"/>
                  </a:lnTo>
                  <a:lnTo>
                    <a:pt x="31" y="2168"/>
                  </a:lnTo>
                  <a:lnTo>
                    <a:pt x="31" y="2165"/>
                  </a:lnTo>
                  <a:lnTo>
                    <a:pt x="31" y="1079"/>
                  </a:lnTo>
                  <a:lnTo>
                    <a:pt x="39" y="1084"/>
                  </a:lnTo>
                  <a:lnTo>
                    <a:pt x="46" y="1090"/>
                  </a:lnTo>
                  <a:lnTo>
                    <a:pt x="46" y="854"/>
                  </a:lnTo>
                  <a:lnTo>
                    <a:pt x="39" y="848"/>
                  </a:lnTo>
                  <a:lnTo>
                    <a:pt x="31" y="843"/>
                  </a:lnTo>
                  <a:lnTo>
                    <a:pt x="31" y="136"/>
                  </a:lnTo>
                  <a:lnTo>
                    <a:pt x="31" y="133"/>
                  </a:lnTo>
                  <a:lnTo>
                    <a:pt x="31" y="131"/>
                  </a:lnTo>
                  <a:lnTo>
                    <a:pt x="31" y="130"/>
                  </a:lnTo>
                  <a:lnTo>
                    <a:pt x="31" y="129"/>
                  </a:lnTo>
                  <a:lnTo>
                    <a:pt x="32" y="127"/>
                  </a:lnTo>
                  <a:lnTo>
                    <a:pt x="32" y="126"/>
                  </a:lnTo>
                  <a:lnTo>
                    <a:pt x="32" y="125"/>
                  </a:lnTo>
                  <a:lnTo>
                    <a:pt x="32" y="124"/>
                  </a:lnTo>
                  <a:lnTo>
                    <a:pt x="33" y="122"/>
                  </a:lnTo>
                  <a:lnTo>
                    <a:pt x="33" y="121"/>
                  </a:lnTo>
                  <a:lnTo>
                    <a:pt x="33" y="120"/>
                  </a:lnTo>
                  <a:lnTo>
                    <a:pt x="34" y="119"/>
                  </a:lnTo>
                  <a:lnTo>
                    <a:pt x="34" y="118"/>
                  </a:lnTo>
                  <a:lnTo>
                    <a:pt x="35" y="116"/>
                  </a:lnTo>
                  <a:lnTo>
                    <a:pt x="35" y="116"/>
                  </a:lnTo>
                  <a:lnTo>
                    <a:pt x="35" y="115"/>
                  </a:lnTo>
                  <a:lnTo>
                    <a:pt x="36" y="113"/>
                  </a:lnTo>
                  <a:lnTo>
                    <a:pt x="37" y="111"/>
                  </a:lnTo>
                  <a:lnTo>
                    <a:pt x="37" y="111"/>
                  </a:lnTo>
                  <a:lnTo>
                    <a:pt x="37" y="111"/>
                  </a:lnTo>
                  <a:lnTo>
                    <a:pt x="39" y="109"/>
                  </a:lnTo>
                  <a:lnTo>
                    <a:pt x="40" y="107"/>
                  </a:lnTo>
                  <a:lnTo>
                    <a:pt x="40" y="107"/>
                  </a:lnTo>
                  <a:lnTo>
                    <a:pt x="40" y="107"/>
                  </a:lnTo>
                  <a:lnTo>
                    <a:pt x="41" y="105"/>
                  </a:lnTo>
                  <a:lnTo>
                    <a:pt x="43" y="104"/>
                  </a:lnTo>
                  <a:lnTo>
                    <a:pt x="43" y="102"/>
                  </a:lnTo>
                  <a:lnTo>
                    <a:pt x="43" y="102"/>
                  </a:lnTo>
                  <a:lnTo>
                    <a:pt x="45" y="101"/>
                  </a:lnTo>
                  <a:lnTo>
                    <a:pt x="46" y="99"/>
                  </a:lnTo>
                  <a:lnTo>
                    <a:pt x="46" y="99"/>
                  </a:lnTo>
                  <a:lnTo>
                    <a:pt x="46" y="99"/>
                  </a:lnTo>
                  <a:lnTo>
                    <a:pt x="46" y="99"/>
                  </a:lnTo>
                  <a:lnTo>
                    <a:pt x="46" y="99"/>
                  </a:lnTo>
                  <a:lnTo>
                    <a:pt x="46"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0" name="Freeform 20">
              <a:extLst>
                <a:ext uri="{FF2B5EF4-FFF2-40B4-BE49-F238E27FC236}">
                  <a16:creationId xmlns:a16="http://schemas.microsoft.com/office/drawing/2014/main" id="{CF50CF06-A0CA-E26F-6347-A0B00111F478}"/>
                </a:ext>
              </a:extLst>
            </p:cNvPr>
            <p:cNvSpPr>
              <a:spLocks/>
            </p:cNvSpPr>
            <p:nvPr userDrawn="1"/>
          </p:nvSpPr>
          <p:spPr bwMode="auto">
            <a:xfrm>
              <a:off x="3697288" y="3259138"/>
              <a:ext cx="1587" cy="9525"/>
            </a:xfrm>
            <a:custGeom>
              <a:avLst/>
              <a:gdLst>
                <a:gd name="T0" fmla="*/ 0 w 23"/>
                <a:gd name="T1" fmla="*/ 0 h 93"/>
                <a:gd name="T2" fmla="*/ 0 w 23"/>
                <a:gd name="T3" fmla="*/ 93 h 93"/>
                <a:gd name="T4" fmla="*/ 0 w 23"/>
                <a:gd name="T5" fmla="*/ 93 h 93"/>
                <a:gd name="T6" fmla="*/ 0 w 23"/>
                <a:gd name="T7" fmla="*/ 93 h 93"/>
                <a:gd name="T8" fmla="*/ 0 w 23"/>
                <a:gd name="T9" fmla="*/ 93 h 93"/>
                <a:gd name="T10" fmla="*/ 2 w 23"/>
                <a:gd name="T11" fmla="*/ 91 h 93"/>
                <a:gd name="T12" fmla="*/ 4 w 23"/>
                <a:gd name="T13" fmla="*/ 90 h 93"/>
                <a:gd name="T14" fmla="*/ 5 w 23"/>
                <a:gd name="T15" fmla="*/ 90 h 93"/>
                <a:gd name="T16" fmla="*/ 5 w 23"/>
                <a:gd name="T17" fmla="*/ 90 h 93"/>
                <a:gd name="T18" fmla="*/ 8 w 23"/>
                <a:gd name="T19" fmla="*/ 89 h 93"/>
                <a:gd name="T20" fmla="*/ 10 w 23"/>
                <a:gd name="T21" fmla="*/ 88 h 93"/>
                <a:gd name="T22" fmla="*/ 10 w 23"/>
                <a:gd name="T23" fmla="*/ 88 h 93"/>
                <a:gd name="T24" fmla="*/ 11 w 23"/>
                <a:gd name="T25" fmla="*/ 87 h 93"/>
                <a:gd name="T26" fmla="*/ 13 w 23"/>
                <a:gd name="T27" fmla="*/ 87 h 93"/>
                <a:gd name="T28" fmla="*/ 15 w 23"/>
                <a:gd name="T29" fmla="*/ 86 h 93"/>
                <a:gd name="T30" fmla="*/ 16 w 23"/>
                <a:gd name="T31" fmla="*/ 86 h 93"/>
                <a:gd name="T32" fmla="*/ 17 w 23"/>
                <a:gd name="T33" fmla="*/ 86 h 93"/>
                <a:gd name="T34" fmla="*/ 19 w 23"/>
                <a:gd name="T35" fmla="*/ 85 h 93"/>
                <a:gd name="T36" fmla="*/ 23 w 23"/>
                <a:gd name="T37" fmla="*/ 85 h 93"/>
                <a:gd name="T38" fmla="*/ 23 w 23"/>
                <a:gd name="T39" fmla="*/ 85 h 93"/>
                <a:gd name="T40" fmla="*/ 23 w 23"/>
                <a:gd name="T41" fmla="*/ 85 h 93"/>
                <a:gd name="T42" fmla="*/ 23 w 23"/>
                <a:gd name="T43" fmla="*/ 0 h 93"/>
                <a:gd name="T44" fmla="*/ 0 w 23"/>
                <a:gd name="T45" fmla="*/ 0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3" h="93">
                  <a:moveTo>
                    <a:pt x="0" y="0"/>
                  </a:moveTo>
                  <a:lnTo>
                    <a:pt x="0" y="93"/>
                  </a:lnTo>
                  <a:lnTo>
                    <a:pt x="0" y="93"/>
                  </a:lnTo>
                  <a:lnTo>
                    <a:pt x="0" y="93"/>
                  </a:lnTo>
                  <a:lnTo>
                    <a:pt x="0" y="93"/>
                  </a:lnTo>
                  <a:lnTo>
                    <a:pt x="2" y="91"/>
                  </a:lnTo>
                  <a:lnTo>
                    <a:pt x="4" y="90"/>
                  </a:lnTo>
                  <a:lnTo>
                    <a:pt x="5" y="90"/>
                  </a:lnTo>
                  <a:lnTo>
                    <a:pt x="5" y="90"/>
                  </a:lnTo>
                  <a:lnTo>
                    <a:pt x="8" y="89"/>
                  </a:lnTo>
                  <a:lnTo>
                    <a:pt x="10" y="88"/>
                  </a:lnTo>
                  <a:lnTo>
                    <a:pt x="10" y="88"/>
                  </a:lnTo>
                  <a:lnTo>
                    <a:pt x="11" y="87"/>
                  </a:lnTo>
                  <a:lnTo>
                    <a:pt x="13" y="87"/>
                  </a:lnTo>
                  <a:lnTo>
                    <a:pt x="15" y="86"/>
                  </a:lnTo>
                  <a:lnTo>
                    <a:pt x="16" y="86"/>
                  </a:lnTo>
                  <a:lnTo>
                    <a:pt x="17" y="86"/>
                  </a:lnTo>
                  <a:lnTo>
                    <a:pt x="19" y="85"/>
                  </a:lnTo>
                  <a:lnTo>
                    <a:pt x="23" y="85"/>
                  </a:lnTo>
                  <a:lnTo>
                    <a:pt x="23" y="85"/>
                  </a:lnTo>
                  <a:lnTo>
                    <a:pt x="23" y="85"/>
                  </a:lnTo>
                  <a:lnTo>
                    <a:pt x="23" y="0"/>
                  </a:ln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1" name="Freeform 21">
              <a:extLst>
                <a:ext uri="{FF2B5EF4-FFF2-40B4-BE49-F238E27FC236}">
                  <a16:creationId xmlns:a16="http://schemas.microsoft.com/office/drawing/2014/main" id="{0AEE7D03-8A45-A729-7EA9-5093C7EF65CC}"/>
                </a:ext>
              </a:extLst>
            </p:cNvPr>
            <p:cNvSpPr>
              <a:spLocks/>
            </p:cNvSpPr>
            <p:nvPr userDrawn="1"/>
          </p:nvSpPr>
          <p:spPr bwMode="auto">
            <a:xfrm>
              <a:off x="3606800" y="4227513"/>
              <a:ext cx="706437" cy="266700"/>
            </a:xfrm>
            <a:custGeom>
              <a:avLst/>
              <a:gdLst>
                <a:gd name="T0" fmla="*/ 6174 w 6228"/>
                <a:gd name="T1" fmla="*/ 1588 h 2354"/>
                <a:gd name="T2" fmla="*/ 5970 w 6228"/>
                <a:gd name="T3" fmla="*/ 1588 h 2354"/>
                <a:gd name="T4" fmla="*/ 5786 w 6228"/>
                <a:gd name="T5" fmla="*/ 1579 h 2354"/>
                <a:gd name="T6" fmla="*/ 5566 w 6228"/>
                <a:gd name="T7" fmla="*/ 1562 h 2354"/>
                <a:gd name="T8" fmla="*/ 5315 w 6228"/>
                <a:gd name="T9" fmla="*/ 1530 h 2354"/>
                <a:gd name="T10" fmla="*/ 5041 w 6228"/>
                <a:gd name="T11" fmla="*/ 1481 h 2354"/>
                <a:gd name="T12" fmla="*/ 4750 w 6228"/>
                <a:gd name="T13" fmla="*/ 1410 h 2354"/>
                <a:gd name="T14" fmla="*/ 4450 w 6228"/>
                <a:gd name="T15" fmla="*/ 1316 h 2354"/>
                <a:gd name="T16" fmla="*/ 4146 w 6228"/>
                <a:gd name="T17" fmla="*/ 1192 h 2354"/>
                <a:gd name="T18" fmla="*/ 3849 w 6228"/>
                <a:gd name="T19" fmla="*/ 1040 h 2354"/>
                <a:gd name="T20" fmla="*/ 3601 w 6228"/>
                <a:gd name="T21" fmla="*/ 901 h 2354"/>
                <a:gd name="T22" fmla="*/ 3405 w 6228"/>
                <a:gd name="T23" fmla="*/ 793 h 2354"/>
                <a:gd name="T24" fmla="*/ 3241 w 6228"/>
                <a:gd name="T25" fmla="*/ 719 h 2354"/>
                <a:gd name="T26" fmla="*/ 3097 w 6228"/>
                <a:gd name="T27" fmla="*/ 684 h 2354"/>
                <a:gd name="T28" fmla="*/ 2956 w 6228"/>
                <a:gd name="T29" fmla="*/ 691 h 2354"/>
                <a:gd name="T30" fmla="*/ 2804 w 6228"/>
                <a:gd name="T31" fmla="*/ 746 h 2354"/>
                <a:gd name="T32" fmla="*/ 2626 w 6228"/>
                <a:gd name="T33" fmla="*/ 851 h 2354"/>
                <a:gd name="T34" fmla="*/ 2406 w 6228"/>
                <a:gd name="T35" fmla="*/ 1013 h 2354"/>
                <a:gd name="T36" fmla="*/ 2127 w 6228"/>
                <a:gd name="T37" fmla="*/ 1234 h 2354"/>
                <a:gd name="T38" fmla="*/ 1587 w 6228"/>
                <a:gd name="T39" fmla="*/ 1674 h 2354"/>
                <a:gd name="T40" fmla="*/ 1423 w 6228"/>
                <a:gd name="T41" fmla="*/ 1794 h 2354"/>
                <a:gd name="T42" fmla="*/ 1264 w 6228"/>
                <a:gd name="T43" fmla="*/ 1895 h 2354"/>
                <a:gd name="T44" fmla="*/ 1112 w 6228"/>
                <a:gd name="T45" fmla="*/ 1983 h 2354"/>
                <a:gd name="T46" fmla="*/ 967 w 6228"/>
                <a:gd name="T47" fmla="*/ 2059 h 2354"/>
                <a:gd name="T48" fmla="*/ 832 w 6228"/>
                <a:gd name="T49" fmla="*/ 2127 h 2354"/>
                <a:gd name="T50" fmla="*/ 757 w 6228"/>
                <a:gd name="T51" fmla="*/ 2161 h 2354"/>
                <a:gd name="T52" fmla="*/ 621 w 6228"/>
                <a:gd name="T53" fmla="*/ 2212 h 2354"/>
                <a:gd name="T54" fmla="*/ 451 w 6228"/>
                <a:gd name="T55" fmla="*/ 2263 h 2354"/>
                <a:gd name="T56" fmla="*/ 286 w 6228"/>
                <a:gd name="T57" fmla="*/ 2303 h 2354"/>
                <a:gd name="T58" fmla="*/ 136 w 6228"/>
                <a:gd name="T59" fmla="*/ 2333 h 2354"/>
                <a:gd name="T60" fmla="*/ 16 w 6228"/>
                <a:gd name="T61" fmla="*/ 2353 h 2354"/>
                <a:gd name="T62" fmla="*/ 50 w 6228"/>
                <a:gd name="T63" fmla="*/ 2320 h 2354"/>
                <a:gd name="T64" fmla="*/ 213 w 6228"/>
                <a:gd name="T65" fmla="*/ 2198 h 2354"/>
                <a:gd name="T66" fmla="*/ 404 w 6228"/>
                <a:gd name="T67" fmla="*/ 2040 h 2354"/>
                <a:gd name="T68" fmla="*/ 622 w 6228"/>
                <a:gd name="T69" fmla="*/ 1843 h 2354"/>
                <a:gd name="T70" fmla="*/ 872 w 6228"/>
                <a:gd name="T71" fmla="*/ 1603 h 2354"/>
                <a:gd name="T72" fmla="*/ 1151 w 6228"/>
                <a:gd name="T73" fmla="*/ 1316 h 2354"/>
                <a:gd name="T74" fmla="*/ 1172 w 6228"/>
                <a:gd name="T75" fmla="*/ 1295 h 2354"/>
                <a:gd name="T76" fmla="*/ 1232 w 6228"/>
                <a:gd name="T77" fmla="*/ 1232 h 2354"/>
                <a:gd name="T78" fmla="*/ 1291 w 6228"/>
                <a:gd name="T79" fmla="*/ 1168 h 2354"/>
                <a:gd name="T80" fmla="*/ 1314 w 6228"/>
                <a:gd name="T81" fmla="*/ 1143 h 2354"/>
                <a:gd name="T82" fmla="*/ 1607 w 6228"/>
                <a:gd name="T83" fmla="*/ 813 h 2354"/>
                <a:gd name="T84" fmla="*/ 1780 w 6228"/>
                <a:gd name="T85" fmla="*/ 618 h 2354"/>
                <a:gd name="T86" fmla="*/ 1956 w 6228"/>
                <a:gd name="T87" fmla="*/ 436 h 2354"/>
                <a:gd name="T88" fmla="*/ 2134 w 6228"/>
                <a:gd name="T89" fmla="*/ 276 h 2354"/>
                <a:gd name="T90" fmla="*/ 2317 w 6228"/>
                <a:gd name="T91" fmla="*/ 145 h 2354"/>
                <a:gd name="T92" fmla="*/ 2505 w 6228"/>
                <a:gd name="T93" fmla="*/ 52 h 2354"/>
                <a:gd name="T94" fmla="*/ 2701 w 6228"/>
                <a:gd name="T95" fmla="*/ 5 h 2354"/>
                <a:gd name="T96" fmla="*/ 2905 w 6228"/>
                <a:gd name="T97" fmla="*/ 11 h 2354"/>
                <a:gd name="T98" fmla="*/ 3120 w 6228"/>
                <a:gd name="T99" fmla="*/ 79 h 2354"/>
                <a:gd name="T100" fmla="*/ 3347 w 6228"/>
                <a:gd name="T101" fmla="*/ 217 h 2354"/>
                <a:gd name="T102" fmla="*/ 3828 w 6228"/>
                <a:gd name="T103" fmla="*/ 580 h 2354"/>
                <a:gd name="T104" fmla="*/ 4094 w 6228"/>
                <a:gd name="T105" fmla="*/ 776 h 2354"/>
                <a:gd name="T106" fmla="*/ 4350 w 6228"/>
                <a:gd name="T107" fmla="*/ 954 h 2354"/>
                <a:gd name="T108" fmla="*/ 4598 w 6228"/>
                <a:gd name="T109" fmla="*/ 1114 h 2354"/>
                <a:gd name="T110" fmla="*/ 4845 w 6228"/>
                <a:gd name="T111" fmla="*/ 1252 h 2354"/>
                <a:gd name="T112" fmla="*/ 5097 w 6228"/>
                <a:gd name="T113" fmla="*/ 1368 h 2354"/>
                <a:gd name="T114" fmla="*/ 5356 w 6228"/>
                <a:gd name="T115" fmla="*/ 1461 h 2354"/>
                <a:gd name="T116" fmla="*/ 5627 w 6228"/>
                <a:gd name="T117" fmla="*/ 1529 h 2354"/>
                <a:gd name="T118" fmla="*/ 5917 w 6228"/>
                <a:gd name="T119" fmla="*/ 1571 h 2354"/>
                <a:gd name="T120" fmla="*/ 6228 w 6228"/>
                <a:gd name="T121" fmla="*/ 1586 h 2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6228" h="2354">
                  <a:moveTo>
                    <a:pt x="6228" y="1586"/>
                  </a:moveTo>
                  <a:lnTo>
                    <a:pt x="6215" y="1586"/>
                  </a:lnTo>
                  <a:lnTo>
                    <a:pt x="6174" y="1588"/>
                  </a:lnTo>
                  <a:lnTo>
                    <a:pt x="6109" y="1589"/>
                  </a:lnTo>
                  <a:lnTo>
                    <a:pt x="6021" y="1589"/>
                  </a:lnTo>
                  <a:lnTo>
                    <a:pt x="5970" y="1588"/>
                  </a:lnTo>
                  <a:lnTo>
                    <a:pt x="5913" y="1586"/>
                  </a:lnTo>
                  <a:lnTo>
                    <a:pt x="5852" y="1584"/>
                  </a:lnTo>
                  <a:lnTo>
                    <a:pt x="5786" y="1579"/>
                  </a:lnTo>
                  <a:lnTo>
                    <a:pt x="5717" y="1575"/>
                  </a:lnTo>
                  <a:lnTo>
                    <a:pt x="5644" y="1569"/>
                  </a:lnTo>
                  <a:lnTo>
                    <a:pt x="5566" y="1562"/>
                  </a:lnTo>
                  <a:lnTo>
                    <a:pt x="5485" y="1553"/>
                  </a:lnTo>
                  <a:lnTo>
                    <a:pt x="5402" y="1542"/>
                  </a:lnTo>
                  <a:lnTo>
                    <a:pt x="5315" y="1530"/>
                  </a:lnTo>
                  <a:lnTo>
                    <a:pt x="5226" y="1516"/>
                  </a:lnTo>
                  <a:lnTo>
                    <a:pt x="5135" y="1499"/>
                  </a:lnTo>
                  <a:lnTo>
                    <a:pt x="5041" y="1481"/>
                  </a:lnTo>
                  <a:lnTo>
                    <a:pt x="4946" y="1460"/>
                  </a:lnTo>
                  <a:lnTo>
                    <a:pt x="4849" y="1436"/>
                  </a:lnTo>
                  <a:lnTo>
                    <a:pt x="4750" y="1410"/>
                  </a:lnTo>
                  <a:lnTo>
                    <a:pt x="4651" y="1382"/>
                  </a:lnTo>
                  <a:lnTo>
                    <a:pt x="4550" y="1350"/>
                  </a:lnTo>
                  <a:lnTo>
                    <a:pt x="4450" y="1316"/>
                  </a:lnTo>
                  <a:lnTo>
                    <a:pt x="4349" y="1277"/>
                  </a:lnTo>
                  <a:lnTo>
                    <a:pt x="4247" y="1236"/>
                  </a:lnTo>
                  <a:lnTo>
                    <a:pt x="4146" y="1192"/>
                  </a:lnTo>
                  <a:lnTo>
                    <a:pt x="4044" y="1143"/>
                  </a:lnTo>
                  <a:lnTo>
                    <a:pt x="3945" y="1092"/>
                  </a:lnTo>
                  <a:lnTo>
                    <a:pt x="3849" y="1040"/>
                  </a:lnTo>
                  <a:lnTo>
                    <a:pt x="3760" y="991"/>
                  </a:lnTo>
                  <a:lnTo>
                    <a:pt x="3678" y="945"/>
                  </a:lnTo>
                  <a:lnTo>
                    <a:pt x="3601" y="901"/>
                  </a:lnTo>
                  <a:lnTo>
                    <a:pt x="3531" y="862"/>
                  </a:lnTo>
                  <a:lnTo>
                    <a:pt x="3466" y="826"/>
                  </a:lnTo>
                  <a:lnTo>
                    <a:pt x="3405" y="793"/>
                  </a:lnTo>
                  <a:lnTo>
                    <a:pt x="3347" y="764"/>
                  </a:lnTo>
                  <a:lnTo>
                    <a:pt x="3293" y="739"/>
                  </a:lnTo>
                  <a:lnTo>
                    <a:pt x="3241" y="719"/>
                  </a:lnTo>
                  <a:lnTo>
                    <a:pt x="3191" y="702"/>
                  </a:lnTo>
                  <a:lnTo>
                    <a:pt x="3144" y="691"/>
                  </a:lnTo>
                  <a:lnTo>
                    <a:pt x="3097" y="684"/>
                  </a:lnTo>
                  <a:lnTo>
                    <a:pt x="3051" y="681"/>
                  </a:lnTo>
                  <a:lnTo>
                    <a:pt x="3004" y="683"/>
                  </a:lnTo>
                  <a:lnTo>
                    <a:pt x="2956" y="691"/>
                  </a:lnTo>
                  <a:lnTo>
                    <a:pt x="2908" y="703"/>
                  </a:lnTo>
                  <a:lnTo>
                    <a:pt x="2857" y="722"/>
                  </a:lnTo>
                  <a:lnTo>
                    <a:pt x="2804" y="746"/>
                  </a:lnTo>
                  <a:lnTo>
                    <a:pt x="2748" y="774"/>
                  </a:lnTo>
                  <a:lnTo>
                    <a:pt x="2689" y="810"/>
                  </a:lnTo>
                  <a:lnTo>
                    <a:pt x="2626" y="851"/>
                  </a:lnTo>
                  <a:lnTo>
                    <a:pt x="2558" y="898"/>
                  </a:lnTo>
                  <a:lnTo>
                    <a:pt x="2484" y="953"/>
                  </a:lnTo>
                  <a:lnTo>
                    <a:pt x="2406" y="1013"/>
                  </a:lnTo>
                  <a:lnTo>
                    <a:pt x="2320" y="1080"/>
                  </a:lnTo>
                  <a:lnTo>
                    <a:pt x="2228" y="1154"/>
                  </a:lnTo>
                  <a:lnTo>
                    <a:pt x="2127" y="1234"/>
                  </a:lnTo>
                  <a:lnTo>
                    <a:pt x="1903" y="1418"/>
                  </a:lnTo>
                  <a:lnTo>
                    <a:pt x="1642" y="1631"/>
                  </a:lnTo>
                  <a:lnTo>
                    <a:pt x="1587" y="1674"/>
                  </a:lnTo>
                  <a:lnTo>
                    <a:pt x="1532" y="1717"/>
                  </a:lnTo>
                  <a:lnTo>
                    <a:pt x="1477" y="1756"/>
                  </a:lnTo>
                  <a:lnTo>
                    <a:pt x="1423" y="1794"/>
                  </a:lnTo>
                  <a:lnTo>
                    <a:pt x="1369" y="1829"/>
                  </a:lnTo>
                  <a:lnTo>
                    <a:pt x="1317" y="1863"/>
                  </a:lnTo>
                  <a:lnTo>
                    <a:pt x="1264" y="1895"/>
                  </a:lnTo>
                  <a:lnTo>
                    <a:pt x="1212" y="1926"/>
                  </a:lnTo>
                  <a:lnTo>
                    <a:pt x="1161" y="1955"/>
                  </a:lnTo>
                  <a:lnTo>
                    <a:pt x="1112" y="1983"/>
                  </a:lnTo>
                  <a:lnTo>
                    <a:pt x="1063" y="2009"/>
                  </a:lnTo>
                  <a:lnTo>
                    <a:pt x="1014" y="2034"/>
                  </a:lnTo>
                  <a:lnTo>
                    <a:pt x="967" y="2059"/>
                  </a:lnTo>
                  <a:lnTo>
                    <a:pt x="921" y="2083"/>
                  </a:lnTo>
                  <a:lnTo>
                    <a:pt x="876" y="2105"/>
                  </a:lnTo>
                  <a:lnTo>
                    <a:pt x="832" y="2127"/>
                  </a:lnTo>
                  <a:lnTo>
                    <a:pt x="807" y="2138"/>
                  </a:lnTo>
                  <a:lnTo>
                    <a:pt x="782" y="2150"/>
                  </a:lnTo>
                  <a:lnTo>
                    <a:pt x="757" y="2161"/>
                  </a:lnTo>
                  <a:lnTo>
                    <a:pt x="730" y="2172"/>
                  </a:lnTo>
                  <a:lnTo>
                    <a:pt x="676" y="2193"/>
                  </a:lnTo>
                  <a:lnTo>
                    <a:pt x="621" y="2212"/>
                  </a:lnTo>
                  <a:lnTo>
                    <a:pt x="564" y="2230"/>
                  </a:lnTo>
                  <a:lnTo>
                    <a:pt x="507" y="2247"/>
                  </a:lnTo>
                  <a:lnTo>
                    <a:pt x="451" y="2263"/>
                  </a:lnTo>
                  <a:lnTo>
                    <a:pt x="394" y="2277"/>
                  </a:lnTo>
                  <a:lnTo>
                    <a:pt x="340" y="2291"/>
                  </a:lnTo>
                  <a:lnTo>
                    <a:pt x="286" y="2303"/>
                  </a:lnTo>
                  <a:lnTo>
                    <a:pt x="233" y="2313"/>
                  </a:lnTo>
                  <a:lnTo>
                    <a:pt x="183" y="2324"/>
                  </a:lnTo>
                  <a:lnTo>
                    <a:pt x="136" y="2333"/>
                  </a:lnTo>
                  <a:lnTo>
                    <a:pt x="92" y="2340"/>
                  </a:lnTo>
                  <a:lnTo>
                    <a:pt x="52" y="2347"/>
                  </a:lnTo>
                  <a:lnTo>
                    <a:pt x="16" y="2353"/>
                  </a:lnTo>
                  <a:lnTo>
                    <a:pt x="8" y="2354"/>
                  </a:lnTo>
                  <a:lnTo>
                    <a:pt x="0" y="2354"/>
                  </a:lnTo>
                  <a:lnTo>
                    <a:pt x="50" y="2320"/>
                  </a:lnTo>
                  <a:lnTo>
                    <a:pt x="101" y="2283"/>
                  </a:lnTo>
                  <a:lnTo>
                    <a:pt x="156" y="2242"/>
                  </a:lnTo>
                  <a:lnTo>
                    <a:pt x="213" y="2198"/>
                  </a:lnTo>
                  <a:lnTo>
                    <a:pt x="274" y="2150"/>
                  </a:lnTo>
                  <a:lnTo>
                    <a:pt x="337" y="2097"/>
                  </a:lnTo>
                  <a:lnTo>
                    <a:pt x="404" y="2040"/>
                  </a:lnTo>
                  <a:lnTo>
                    <a:pt x="474" y="1979"/>
                  </a:lnTo>
                  <a:lnTo>
                    <a:pt x="547" y="1913"/>
                  </a:lnTo>
                  <a:lnTo>
                    <a:pt x="622" y="1843"/>
                  </a:lnTo>
                  <a:lnTo>
                    <a:pt x="702" y="1768"/>
                  </a:lnTo>
                  <a:lnTo>
                    <a:pt x="785" y="1689"/>
                  </a:lnTo>
                  <a:lnTo>
                    <a:pt x="872" y="1603"/>
                  </a:lnTo>
                  <a:lnTo>
                    <a:pt x="961" y="1512"/>
                  </a:lnTo>
                  <a:lnTo>
                    <a:pt x="1055" y="1417"/>
                  </a:lnTo>
                  <a:lnTo>
                    <a:pt x="1151" y="1316"/>
                  </a:lnTo>
                  <a:lnTo>
                    <a:pt x="1152" y="1316"/>
                  </a:lnTo>
                  <a:lnTo>
                    <a:pt x="1152" y="1316"/>
                  </a:lnTo>
                  <a:lnTo>
                    <a:pt x="1172" y="1295"/>
                  </a:lnTo>
                  <a:lnTo>
                    <a:pt x="1191" y="1274"/>
                  </a:lnTo>
                  <a:lnTo>
                    <a:pt x="1212" y="1254"/>
                  </a:lnTo>
                  <a:lnTo>
                    <a:pt x="1232" y="1232"/>
                  </a:lnTo>
                  <a:lnTo>
                    <a:pt x="1251" y="1210"/>
                  </a:lnTo>
                  <a:lnTo>
                    <a:pt x="1271" y="1190"/>
                  </a:lnTo>
                  <a:lnTo>
                    <a:pt x="1291" y="1168"/>
                  </a:lnTo>
                  <a:lnTo>
                    <a:pt x="1310" y="1147"/>
                  </a:lnTo>
                  <a:lnTo>
                    <a:pt x="1313" y="1146"/>
                  </a:lnTo>
                  <a:lnTo>
                    <a:pt x="1314" y="1143"/>
                  </a:lnTo>
                  <a:lnTo>
                    <a:pt x="1432" y="1012"/>
                  </a:lnTo>
                  <a:lnTo>
                    <a:pt x="1548" y="879"/>
                  </a:lnTo>
                  <a:lnTo>
                    <a:pt x="1607" y="813"/>
                  </a:lnTo>
                  <a:lnTo>
                    <a:pt x="1664" y="747"/>
                  </a:lnTo>
                  <a:lnTo>
                    <a:pt x="1722" y="682"/>
                  </a:lnTo>
                  <a:lnTo>
                    <a:pt x="1780" y="618"/>
                  </a:lnTo>
                  <a:lnTo>
                    <a:pt x="1839" y="555"/>
                  </a:lnTo>
                  <a:lnTo>
                    <a:pt x="1897" y="495"/>
                  </a:lnTo>
                  <a:lnTo>
                    <a:pt x="1956" y="436"/>
                  </a:lnTo>
                  <a:lnTo>
                    <a:pt x="2015" y="380"/>
                  </a:lnTo>
                  <a:lnTo>
                    <a:pt x="2074" y="326"/>
                  </a:lnTo>
                  <a:lnTo>
                    <a:pt x="2134" y="276"/>
                  </a:lnTo>
                  <a:lnTo>
                    <a:pt x="2194" y="229"/>
                  </a:lnTo>
                  <a:lnTo>
                    <a:pt x="2256" y="185"/>
                  </a:lnTo>
                  <a:lnTo>
                    <a:pt x="2317" y="145"/>
                  </a:lnTo>
                  <a:lnTo>
                    <a:pt x="2379" y="110"/>
                  </a:lnTo>
                  <a:lnTo>
                    <a:pt x="2442" y="79"/>
                  </a:lnTo>
                  <a:lnTo>
                    <a:pt x="2505" y="52"/>
                  </a:lnTo>
                  <a:lnTo>
                    <a:pt x="2569" y="30"/>
                  </a:lnTo>
                  <a:lnTo>
                    <a:pt x="2634" y="15"/>
                  </a:lnTo>
                  <a:lnTo>
                    <a:pt x="2701" y="5"/>
                  </a:lnTo>
                  <a:lnTo>
                    <a:pt x="2768" y="0"/>
                  </a:lnTo>
                  <a:lnTo>
                    <a:pt x="2835" y="1"/>
                  </a:lnTo>
                  <a:lnTo>
                    <a:pt x="2905" y="11"/>
                  </a:lnTo>
                  <a:lnTo>
                    <a:pt x="2975" y="26"/>
                  </a:lnTo>
                  <a:lnTo>
                    <a:pt x="3047" y="48"/>
                  </a:lnTo>
                  <a:lnTo>
                    <a:pt x="3120" y="79"/>
                  </a:lnTo>
                  <a:lnTo>
                    <a:pt x="3194" y="116"/>
                  </a:lnTo>
                  <a:lnTo>
                    <a:pt x="3270" y="162"/>
                  </a:lnTo>
                  <a:lnTo>
                    <a:pt x="3347" y="217"/>
                  </a:lnTo>
                  <a:lnTo>
                    <a:pt x="3546" y="366"/>
                  </a:lnTo>
                  <a:lnTo>
                    <a:pt x="3736" y="510"/>
                  </a:lnTo>
                  <a:lnTo>
                    <a:pt x="3828" y="580"/>
                  </a:lnTo>
                  <a:lnTo>
                    <a:pt x="3918" y="647"/>
                  </a:lnTo>
                  <a:lnTo>
                    <a:pt x="4007" y="712"/>
                  </a:lnTo>
                  <a:lnTo>
                    <a:pt x="4094" y="776"/>
                  </a:lnTo>
                  <a:lnTo>
                    <a:pt x="4180" y="837"/>
                  </a:lnTo>
                  <a:lnTo>
                    <a:pt x="4265" y="896"/>
                  </a:lnTo>
                  <a:lnTo>
                    <a:pt x="4350" y="954"/>
                  </a:lnTo>
                  <a:lnTo>
                    <a:pt x="4432" y="1009"/>
                  </a:lnTo>
                  <a:lnTo>
                    <a:pt x="4515" y="1062"/>
                  </a:lnTo>
                  <a:lnTo>
                    <a:pt x="4598" y="1114"/>
                  </a:lnTo>
                  <a:lnTo>
                    <a:pt x="4681" y="1162"/>
                  </a:lnTo>
                  <a:lnTo>
                    <a:pt x="4764" y="1207"/>
                  </a:lnTo>
                  <a:lnTo>
                    <a:pt x="4845" y="1252"/>
                  </a:lnTo>
                  <a:lnTo>
                    <a:pt x="4929" y="1293"/>
                  </a:lnTo>
                  <a:lnTo>
                    <a:pt x="5012" y="1332"/>
                  </a:lnTo>
                  <a:lnTo>
                    <a:pt x="5097" y="1368"/>
                  </a:lnTo>
                  <a:lnTo>
                    <a:pt x="5182" y="1402"/>
                  </a:lnTo>
                  <a:lnTo>
                    <a:pt x="5268" y="1433"/>
                  </a:lnTo>
                  <a:lnTo>
                    <a:pt x="5356" y="1461"/>
                  </a:lnTo>
                  <a:lnTo>
                    <a:pt x="5445" y="1487"/>
                  </a:lnTo>
                  <a:lnTo>
                    <a:pt x="5535" y="1509"/>
                  </a:lnTo>
                  <a:lnTo>
                    <a:pt x="5627" y="1529"/>
                  </a:lnTo>
                  <a:lnTo>
                    <a:pt x="5721" y="1547"/>
                  </a:lnTo>
                  <a:lnTo>
                    <a:pt x="5818" y="1560"/>
                  </a:lnTo>
                  <a:lnTo>
                    <a:pt x="5917" y="1571"/>
                  </a:lnTo>
                  <a:lnTo>
                    <a:pt x="6018" y="1579"/>
                  </a:lnTo>
                  <a:lnTo>
                    <a:pt x="6122" y="1584"/>
                  </a:lnTo>
                  <a:lnTo>
                    <a:pt x="6228" y="1586"/>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2" name="Freeform 22">
              <a:extLst>
                <a:ext uri="{FF2B5EF4-FFF2-40B4-BE49-F238E27FC236}">
                  <a16:creationId xmlns:a16="http://schemas.microsoft.com/office/drawing/2014/main" id="{DDA8836B-832B-ACED-3D3F-D29814BFB9F6}"/>
                </a:ext>
              </a:extLst>
            </p:cNvPr>
            <p:cNvSpPr>
              <a:spLocks/>
            </p:cNvSpPr>
            <p:nvPr userDrawn="1"/>
          </p:nvSpPr>
          <p:spPr bwMode="auto">
            <a:xfrm>
              <a:off x="4125913" y="4135438"/>
              <a:ext cx="1255712" cy="438150"/>
            </a:xfrm>
            <a:custGeom>
              <a:avLst/>
              <a:gdLst>
                <a:gd name="T0" fmla="*/ 8536 w 11079"/>
                <a:gd name="T1" fmla="*/ 3573 h 3857"/>
                <a:gd name="T2" fmla="*/ 7371 w 11079"/>
                <a:gd name="T3" fmla="*/ 3227 h 3857"/>
                <a:gd name="T4" fmla="*/ 6358 w 11079"/>
                <a:gd name="T5" fmla="*/ 2761 h 3857"/>
                <a:gd name="T6" fmla="*/ 5501 w 11079"/>
                <a:gd name="T7" fmla="*/ 2232 h 3857"/>
                <a:gd name="T8" fmla="*/ 4803 w 11079"/>
                <a:gd name="T9" fmla="*/ 1705 h 3857"/>
                <a:gd name="T10" fmla="*/ 4267 w 11079"/>
                <a:gd name="T11" fmla="*/ 1241 h 3857"/>
                <a:gd name="T12" fmla="*/ 3897 w 11079"/>
                <a:gd name="T13" fmla="*/ 905 h 3857"/>
                <a:gd name="T14" fmla="*/ 3786 w 11079"/>
                <a:gd name="T15" fmla="*/ 833 h 3857"/>
                <a:gd name="T16" fmla="*/ 3575 w 11079"/>
                <a:gd name="T17" fmla="*/ 749 h 3857"/>
                <a:gd name="T18" fmla="*/ 3358 w 11079"/>
                <a:gd name="T19" fmla="*/ 706 h 3857"/>
                <a:gd name="T20" fmla="*/ 3146 w 11079"/>
                <a:gd name="T21" fmla="*/ 698 h 3857"/>
                <a:gd name="T22" fmla="*/ 2949 w 11079"/>
                <a:gd name="T23" fmla="*/ 720 h 3857"/>
                <a:gd name="T24" fmla="*/ 2779 w 11079"/>
                <a:gd name="T25" fmla="*/ 764 h 3857"/>
                <a:gd name="T26" fmla="*/ 2648 w 11079"/>
                <a:gd name="T27" fmla="*/ 825 h 3857"/>
                <a:gd name="T28" fmla="*/ 2473 w 11079"/>
                <a:gd name="T29" fmla="*/ 954 h 3857"/>
                <a:gd name="T30" fmla="*/ 1852 w 11079"/>
                <a:gd name="T31" fmla="*/ 1387 h 3857"/>
                <a:gd name="T32" fmla="*/ 1110 w 11079"/>
                <a:gd name="T33" fmla="*/ 1886 h 3857"/>
                <a:gd name="T34" fmla="*/ 759 w 11079"/>
                <a:gd name="T35" fmla="*/ 2118 h 3857"/>
                <a:gd name="T36" fmla="*/ 599 w 11079"/>
                <a:gd name="T37" fmla="*/ 2074 h 3857"/>
                <a:gd name="T38" fmla="*/ 438 w 11079"/>
                <a:gd name="T39" fmla="*/ 2006 h 3857"/>
                <a:gd name="T40" fmla="*/ 203 w 11079"/>
                <a:gd name="T41" fmla="*/ 1879 h 3857"/>
                <a:gd name="T42" fmla="*/ 20 w 11079"/>
                <a:gd name="T43" fmla="*/ 1761 h 3857"/>
                <a:gd name="T44" fmla="*/ 82 w 11079"/>
                <a:gd name="T45" fmla="*/ 1727 h 3857"/>
                <a:gd name="T46" fmla="*/ 305 w 11079"/>
                <a:gd name="T47" fmla="*/ 1654 h 3857"/>
                <a:gd name="T48" fmla="*/ 637 w 11079"/>
                <a:gd name="T49" fmla="*/ 1516 h 3857"/>
                <a:gd name="T50" fmla="*/ 1042 w 11079"/>
                <a:gd name="T51" fmla="*/ 1299 h 3857"/>
                <a:gd name="T52" fmla="*/ 1489 w 11079"/>
                <a:gd name="T53" fmla="*/ 988 h 3857"/>
                <a:gd name="T54" fmla="*/ 1941 w 11079"/>
                <a:gd name="T55" fmla="*/ 569 h 3857"/>
                <a:gd name="T56" fmla="*/ 2197 w 11079"/>
                <a:gd name="T57" fmla="*/ 270 h 3857"/>
                <a:gd name="T58" fmla="*/ 2327 w 11079"/>
                <a:gd name="T59" fmla="*/ 120 h 3857"/>
                <a:gd name="T60" fmla="*/ 2384 w 11079"/>
                <a:gd name="T61" fmla="*/ 78 h 3857"/>
                <a:gd name="T62" fmla="*/ 2519 w 11079"/>
                <a:gd name="T63" fmla="*/ 48 h 3857"/>
                <a:gd name="T64" fmla="*/ 2784 w 11079"/>
                <a:gd name="T65" fmla="*/ 17 h 3857"/>
                <a:gd name="T66" fmla="*/ 3074 w 11079"/>
                <a:gd name="T67" fmla="*/ 2 h 3857"/>
                <a:gd name="T68" fmla="*/ 3637 w 11079"/>
                <a:gd name="T69" fmla="*/ 11 h 3857"/>
                <a:gd name="T70" fmla="*/ 3902 w 11079"/>
                <a:gd name="T71" fmla="*/ 36 h 3857"/>
                <a:gd name="T72" fmla="*/ 4035 w 11079"/>
                <a:gd name="T73" fmla="*/ 63 h 3857"/>
                <a:gd name="T74" fmla="*/ 4083 w 11079"/>
                <a:gd name="T75" fmla="*/ 88 h 3857"/>
                <a:gd name="T76" fmla="*/ 4237 w 11079"/>
                <a:gd name="T77" fmla="*/ 235 h 3857"/>
                <a:gd name="T78" fmla="*/ 4545 w 11079"/>
                <a:gd name="T79" fmla="*/ 548 h 3857"/>
                <a:gd name="T80" fmla="*/ 4888 w 11079"/>
                <a:gd name="T81" fmla="*/ 941 h 3857"/>
                <a:gd name="T82" fmla="*/ 5282 w 11079"/>
                <a:gd name="T83" fmla="*/ 1386 h 3857"/>
                <a:gd name="T84" fmla="*/ 5686 w 11079"/>
                <a:gd name="T85" fmla="*/ 1782 h 3857"/>
                <a:gd name="T86" fmla="*/ 6189 w 11079"/>
                <a:gd name="T87" fmla="*/ 2192 h 3857"/>
                <a:gd name="T88" fmla="*/ 6820 w 11079"/>
                <a:gd name="T89" fmla="*/ 2604 h 3857"/>
                <a:gd name="T90" fmla="*/ 7610 w 11079"/>
                <a:gd name="T91" fmla="*/ 3009 h 3857"/>
                <a:gd name="T92" fmla="*/ 8177 w 11079"/>
                <a:gd name="T93" fmla="*/ 3248 h 3857"/>
                <a:gd name="T94" fmla="*/ 8692 w 11079"/>
                <a:gd name="T95" fmla="*/ 3430 h 3857"/>
                <a:gd name="T96" fmla="*/ 9185 w 11079"/>
                <a:gd name="T97" fmla="*/ 3565 h 3857"/>
                <a:gd name="T98" fmla="*/ 9684 w 11079"/>
                <a:gd name="T99" fmla="*/ 3667 h 3857"/>
                <a:gd name="T100" fmla="*/ 10218 w 11079"/>
                <a:gd name="T101" fmla="*/ 3750 h 3857"/>
                <a:gd name="T102" fmla="*/ 11079 w 11079"/>
                <a:gd name="T103" fmla="*/ 3857 h 38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079" h="3857">
                  <a:moveTo>
                    <a:pt x="11079" y="3857"/>
                  </a:moveTo>
                  <a:lnTo>
                    <a:pt x="9307" y="3695"/>
                  </a:lnTo>
                  <a:lnTo>
                    <a:pt x="9044" y="3662"/>
                  </a:lnTo>
                  <a:lnTo>
                    <a:pt x="8787" y="3621"/>
                  </a:lnTo>
                  <a:lnTo>
                    <a:pt x="8536" y="3573"/>
                  </a:lnTo>
                  <a:lnTo>
                    <a:pt x="8291" y="3516"/>
                  </a:lnTo>
                  <a:lnTo>
                    <a:pt x="8052" y="3453"/>
                  </a:lnTo>
                  <a:lnTo>
                    <a:pt x="7819" y="3384"/>
                  </a:lnTo>
                  <a:lnTo>
                    <a:pt x="7592" y="3308"/>
                  </a:lnTo>
                  <a:lnTo>
                    <a:pt x="7371" y="3227"/>
                  </a:lnTo>
                  <a:lnTo>
                    <a:pt x="7156" y="3142"/>
                  </a:lnTo>
                  <a:lnTo>
                    <a:pt x="6948" y="3052"/>
                  </a:lnTo>
                  <a:lnTo>
                    <a:pt x="6745" y="2957"/>
                  </a:lnTo>
                  <a:lnTo>
                    <a:pt x="6548" y="2861"/>
                  </a:lnTo>
                  <a:lnTo>
                    <a:pt x="6358" y="2761"/>
                  </a:lnTo>
                  <a:lnTo>
                    <a:pt x="6175" y="2657"/>
                  </a:lnTo>
                  <a:lnTo>
                    <a:pt x="5997" y="2552"/>
                  </a:lnTo>
                  <a:lnTo>
                    <a:pt x="5825" y="2446"/>
                  </a:lnTo>
                  <a:lnTo>
                    <a:pt x="5660" y="2340"/>
                  </a:lnTo>
                  <a:lnTo>
                    <a:pt x="5501" y="2232"/>
                  </a:lnTo>
                  <a:lnTo>
                    <a:pt x="5349" y="2125"/>
                  </a:lnTo>
                  <a:lnTo>
                    <a:pt x="5203" y="2017"/>
                  </a:lnTo>
                  <a:lnTo>
                    <a:pt x="5063" y="1912"/>
                  </a:lnTo>
                  <a:lnTo>
                    <a:pt x="4929" y="1807"/>
                  </a:lnTo>
                  <a:lnTo>
                    <a:pt x="4803" y="1705"/>
                  </a:lnTo>
                  <a:lnTo>
                    <a:pt x="4682" y="1605"/>
                  </a:lnTo>
                  <a:lnTo>
                    <a:pt x="4569" y="1508"/>
                  </a:lnTo>
                  <a:lnTo>
                    <a:pt x="4461" y="1415"/>
                  </a:lnTo>
                  <a:lnTo>
                    <a:pt x="4361" y="1326"/>
                  </a:lnTo>
                  <a:lnTo>
                    <a:pt x="4267" y="1241"/>
                  </a:lnTo>
                  <a:lnTo>
                    <a:pt x="4099" y="1087"/>
                  </a:lnTo>
                  <a:lnTo>
                    <a:pt x="3957" y="957"/>
                  </a:lnTo>
                  <a:lnTo>
                    <a:pt x="3938" y="939"/>
                  </a:lnTo>
                  <a:lnTo>
                    <a:pt x="3918" y="922"/>
                  </a:lnTo>
                  <a:lnTo>
                    <a:pt x="3897" y="905"/>
                  </a:lnTo>
                  <a:lnTo>
                    <a:pt x="3876" y="890"/>
                  </a:lnTo>
                  <a:lnTo>
                    <a:pt x="3854" y="874"/>
                  </a:lnTo>
                  <a:lnTo>
                    <a:pt x="3832" y="860"/>
                  </a:lnTo>
                  <a:lnTo>
                    <a:pt x="3809" y="845"/>
                  </a:lnTo>
                  <a:lnTo>
                    <a:pt x="3786" y="833"/>
                  </a:lnTo>
                  <a:lnTo>
                    <a:pt x="3744" y="812"/>
                  </a:lnTo>
                  <a:lnTo>
                    <a:pt x="3703" y="794"/>
                  </a:lnTo>
                  <a:lnTo>
                    <a:pt x="3660" y="777"/>
                  </a:lnTo>
                  <a:lnTo>
                    <a:pt x="3618" y="762"/>
                  </a:lnTo>
                  <a:lnTo>
                    <a:pt x="3575" y="749"/>
                  </a:lnTo>
                  <a:lnTo>
                    <a:pt x="3532" y="737"/>
                  </a:lnTo>
                  <a:lnTo>
                    <a:pt x="3488" y="727"/>
                  </a:lnTo>
                  <a:lnTo>
                    <a:pt x="3445" y="719"/>
                  </a:lnTo>
                  <a:lnTo>
                    <a:pt x="3401" y="711"/>
                  </a:lnTo>
                  <a:lnTo>
                    <a:pt x="3358" y="706"/>
                  </a:lnTo>
                  <a:lnTo>
                    <a:pt x="3315" y="702"/>
                  </a:lnTo>
                  <a:lnTo>
                    <a:pt x="3272" y="699"/>
                  </a:lnTo>
                  <a:lnTo>
                    <a:pt x="3229" y="698"/>
                  </a:lnTo>
                  <a:lnTo>
                    <a:pt x="3187" y="697"/>
                  </a:lnTo>
                  <a:lnTo>
                    <a:pt x="3146" y="698"/>
                  </a:lnTo>
                  <a:lnTo>
                    <a:pt x="3104" y="701"/>
                  </a:lnTo>
                  <a:lnTo>
                    <a:pt x="3064" y="704"/>
                  </a:lnTo>
                  <a:lnTo>
                    <a:pt x="3025" y="708"/>
                  </a:lnTo>
                  <a:lnTo>
                    <a:pt x="2986" y="714"/>
                  </a:lnTo>
                  <a:lnTo>
                    <a:pt x="2949" y="720"/>
                  </a:lnTo>
                  <a:lnTo>
                    <a:pt x="2912" y="727"/>
                  </a:lnTo>
                  <a:lnTo>
                    <a:pt x="2877" y="735"/>
                  </a:lnTo>
                  <a:lnTo>
                    <a:pt x="2843" y="744"/>
                  </a:lnTo>
                  <a:lnTo>
                    <a:pt x="2810" y="754"/>
                  </a:lnTo>
                  <a:lnTo>
                    <a:pt x="2779" y="764"/>
                  </a:lnTo>
                  <a:lnTo>
                    <a:pt x="2749" y="775"/>
                  </a:lnTo>
                  <a:lnTo>
                    <a:pt x="2721" y="787"/>
                  </a:lnTo>
                  <a:lnTo>
                    <a:pt x="2694" y="799"/>
                  </a:lnTo>
                  <a:lnTo>
                    <a:pt x="2671" y="811"/>
                  </a:lnTo>
                  <a:lnTo>
                    <a:pt x="2648" y="825"/>
                  </a:lnTo>
                  <a:lnTo>
                    <a:pt x="2627" y="838"/>
                  </a:lnTo>
                  <a:lnTo>
                    <a:pt x="2608" y="852"/>
                  </a:lnTo>
                  <a:lnTo>
                    <a:pt x="2568" y="883"/>
                  </a:lnTo>
                  <a:lnTo>
                    <a:pt x="2524" y="917"/>
                  </a:lnTo>
                  <a:lnTo>
                    <a:pt x="2473" y="954"/>
                  </a:lnTo>
                  <a:lnTo>
                    <a:pt x="2417" y="994"/>
                  </a:lnTo>
                  <a:lnTo>
                    <a:pt x="2293" y="1083"/>
                  </a:lnTo>
                  <a:lnTo>
                    <a:pt x="2155" y="1178"/>
                  </a:lnTo>
                  <a:lnTo>
                    <a:pt x="2007" y="1280"/>
                  </a:lnTo>
                  <a:lnTo>
                    <a:pt x="1852" y="1387"/>
                  </a:lnTo>
                  <a:lnTo>
                    <a:pt x="1695" y="1494"/>
                  </a:lnTo>
                  <a:lnTo>
                    <a:pt x="1537" y="1600"/>
                  </a:lnTo>
                  <a:lnTo>
                    <a:pt x="1385" y="1702"/>
                  </a:lnTo>
                  <a:lnTo>
                    <a:pt x="1241" y="1798"/>
                  </a:lnTo>
                  <a:lnTo>
                    <a:pt x="1110" y="1886"/>
                  </a:lnTo>
                  <a:lnTo>
                    <a:pt x="993" y="1963"/>
                  </a:lnTo>
                  <a:lnTo>
                    <a:pt x="896" y="2028"/>
                  </a:lnTo>
                  <a:lnTo>
                    <a:pt x="822" y="2076"/>
                  </a:lnTo>
                  <a:lnTo>
                    <a:pt x="775" y="2107"/>
                  </a:lnTo>
                  <a:lnTo>
                    <a:pt x="759" y="2118"/>
                  </a:lnTo>
                  <a:lnTo>
                    <a:pt x="728" y="2112"/>
                  </a:lnTo>
                  <a:lnTo>
                    <a:pt x="696" y="2104"/>
                  </a:lnTo>
                  <a:lnTo>
                    <a:pt x="665" y="2096"/>
                  </a:lnTo>
                  <a:lnTo>
                    <a:pt x="631" y="2085"/>
                  </a:lnTo>
                  <a:lnTo>
                    <a:pt x="599" y="2074"/>
                  </a:lnTo>
                  <a:lnTo>
                    <a:pt x="567" y="2062"/>
                  </a:lnTo>
                  <a:lnTo>
                    <a:pt x="534" y="2049"/>
                  </a:lnTo>
                  <a:lnTo>
                    <a:pt x="502" y="2036"/>
                  </a:lnTo>
                  <a:lnTo>
                    <a:pt x="469" y="2022"/>
                  </a:lnTo>
                  <a:lnTo>
                    <a:pt x="438" y="2006"/>
                  </a:lnTo>
                  <a:lnTo>
                    <a:pt x="406" y="1991"/>
                  </a:lnTo>
                  <a:lnTo>
                    <a:pt x="375" y="1975"/>
                  </a:lnTo>
                  <a:lnTo>
                    <a:pt x="314" y="1943"/>
                  </a:lnTo>
                  <a:lnTo>
                    <a:pt x="257" y="1911"/>
                  </a:lnTo>
                  <a:lnTo>
                    <a:pt x="203" y="1879"/>
                  </a:lnTo>
                  <a:lnTo>
                    <a:pt x="153" y="1849"/>
                  </a:lnTo>
                  <a:lnTo>
                    <a:pt x="110" y="1822"/>
                  </a:lnTo>
                  <a:lnTo>
                    <a:pt x="73" y="1797"/>
                  </a:lnTo>
                  <a:lnTo>
                    <a:pt x="42" y="1777"/>
                  </a:lnTo>
                  <a:lnTo>
                    <a:pt x="20" y="1761"/>
                  </a:lnTo>
                  <a:lnTo>
                    <a:pt x="5" y="1751"/>
                  </a:lnTo>
                  <a:lnTo>
                    <a:pt x="0" y="1747"/>
                  </a:lnTo>
                  <a:lnTo>
                    <a:pt x="14" y="1744"/>
                  </a:lnTo>
                  <a:lnTo>
                    <a:pt x="54" y="1734"/>
                  </a:lnTo>
                  <a:lnTo>
                    <a:pt x="82" y="1727"/>
                  </a:lnTo>
                  <a:lnTo>
                    <a:pt x="117" y="1716"/>
                  </a:lnTo>
                  <a:lnTo>
                    <a:pt x="156" y="1704"/>
                  </a:lnTo>
                  <a:lnTo>
                    <a:pt x="202" y="1690"/>
                  </a:lnTo>
                  <a:lnTo>
                    <a:pt x="252" y="1673"/>
                  </a:lnTo>
                  <a:lnTo>
                    <a:pt x="305" y="1654"/>
                  </a:lnTo>
                  <a:lnTo>
                    <a:pt x="364" y="1632"/>
                  </a:lnTo>
                  <a:lnTo>
                    <a:pt x="428" y="1607"/>
                  </a:lnTo>
                  <a:lnTo>
                    <a:pt x="494" y="1580"/>
                  </a:lnTo>
                  <a:lnTo>
                    <a:pt x="563" y="1549"/>
                  </a:lnTo>
                  <a:lnTo>
                    <a:pt x="637" y="1516"/>
                  </a:lnTo>
                  <a:lnTo>
                    <a:pt x="713" y="1479"/>
                  </a:lnTo>
                  <a:lnTo>
                    <a:pt x="792" y="1439"/>
                  </a:lnTo>
                  <a:lnTo>
                    <a:pt x="874" y="1396"/>
                  </a:lnTo>
                  <a:lnTo>
                    <a:pt x="957" y="1349"/>
                  </a:lnTo>
                  <a:lnTo>
                    <a:pt x="1042" y="1299"/>
                  </a:lnTo>
                  <a:lnTo>
                    <a:pt x="1129" y="1244"/>
                  </a:lnTo>
                  <a:lnTo>
                    <a:pt x="1217" y="1186"/>
                  </a:lnTo>
                  <a:lnTo>
                    <a:pt x="1307" y="1124"/>
                  </a:lnTo>
                  <a:lnTo>
                    <a:pt x="1397" y="1058"/>
                  </a:lnTo>
                  <a:lnTo>
                    <a:pt x="1489" y="988"/>
                  </a:lnTo>
                  <a:lnTo>
                    <a:pt x="1579" y="912"/>
                  </a:lnTo>
                  <a:lnTo>
                    <a:pt x="1670" y="834"/>
                  </a:lnTo>
                  <a:lnTo>
                    <a:pt x="1761" y="750"/>
                  </a:lnTo>
                  <a:lnTo>
                    <a:pt x="1851" y="662"/>
                  </a:lnTo>
                  <a:lnTo>
                    <a:pt x="1941" y="569"/>
                  </a:lnTo>
                  <a:lnTo>
                    <a:pt x="2029" y="471"/>
                  </a:lnTo>
                  <a:lnTo>
                    <a:pt x="2116" y="368"/>
                  </a:lnTo>
                  <a:lnTo>
                    <a:pt x="2143" y="335"/>
                  </a:lnTo>
                  <a:lnTo>
                    <a:pt x="2171" y="302"/>
                  </a:lnTo>
                  <a:lnTo>
                    <a:pt x="2197" y="270"/>
                  </a:lnTo>
                  <a:lnTo>
                    <a:pt x="2224" y="238"/>
                  </a:lnTo>
                  <a:lnTo>
                    <a:pt x="2249" y="208"/>
                  </a:lnTo>
                  <a:lnTo>
                    <a:pt x="2276" y="179"/>
                  </a:lnTo>
                  <a:lnTo>
                    <a:pt x="2302" y="149"/>
                  </a:lnTo>
                  <a:lnTo>
                    <a:pt x="2327" y="120"/>
                  </a:lnTo>
                  <a:lnTo>
                    <a:pt x="2337" y="109"/>
                  </a:lnTo>
                  <a:lnTo>
                    <a:pt x="2348" y="100"/>
                  </a:lnTo>
                  <a:lnTo>
                    <a:pt x="2359" y="92"/>
                  </a:lnTo>
                  <a:lnTo>
                    <a:pt x="2372" y="85"/>
                  </a:lnTo>
                  <a:lnTo>
                    <a:pt x="2384" y="78"/>
                  </a:lnTo>
                  <a:lnTo>
                    <a:pt x="2397" y="72"/>
                  </a:lnTo>
                  <a:lnTo>
                    <a:pt x="2411" y="68"/>
                  </a:lnTo>
                  <a:lnTo>
                    <a:pt x="2424" y="64"/>
                  </a:lnTo>
                  <a:lnTo>
                    <a:pt x="2471" y="56"/>
                  </a:lnTo>
                  <a:lnTo>
                    <a:pt x="2519" y="48"/>
                  </a:lnTo>
                  <a:lnTo>
                    <a:pt x="2568" y="40"/>
                  </a:lnTo>
                  <a:lnTo>
                    <a:pt x="2620" y="33"/>
                  </a:lnTo>
                  <a:lnTo>
                    <a:pt x="2674" y="27"/>
                  </a:lnTo>
                  <a:lnTo>
                    <a:pt x="2729" y="22"/>
                  </a:lnTo>
                  <a:lnTo>
                    <a:pt x="2784" y="17"/>
                  </a:lnTo>
                  <a:lnTo>
                    <a:pt x="2840" y="13"/>
                  </a:lnTo>
                  <a:lnTo>
                    <a:pt x="2898" y="10"/>
                  </a:lnTo>
                  <a:lnTo>
                    <a:pt x="2956" y="6"/>
                  </a:lnTo>
                  <a:lnTo>
                    <a:pt x="3015" y="4"/>
                  </a:lnTo>
                  <a:lnTo>
                    <a:pt x="3074" y="2"/>
                  </a:lnTo>
                  <a:lnTo>
                    <a:pt x="3192" y="0"/>
                  </a:lnTo>
                  <a:lnTo>
                    <a:pt x="3309" y="0"/>
                  </a:lnTo>
                  <a:lnTo>
                    <a:pt x="3423" y="1"/>
                  </a:lnTo>
                  <a:lnTo>
                    <a:pt x="3533" y="5"/>
                  </a:lnTo>
                  <a:lnTo>
                    <a:pt x="3637" y="11"/>
                  </a:lnTo>
                  <a:lnTo>
                    <a:pt x="3735" y="18"/>
                  </a:lnTo>
                  <a:lnTo>
                    <a:pt x="3780" y="22"/>
                  </a:lnTo>
                  <a:lnTo>
                    <a:pt x="3824" y="26"/>
                  </a:lnTo>
                  <a:lnTo>
                    <a:pt x="3864" y="31"/>
                  </a:lnTo>
                  <a:lnTo>
                    <a:pt x="3902" y="36"/>
                  </a:lnTo>
                  <a:lnTo>
                    <a:pt x="3938" y="41"/>
                  </a:lnTo>
                  <a:lnTo>
                    <a:pt x="3970" y="48"/>
                  </a:lnTo>
                  <a:lnTo>
                    <a:pt x="3999" y="53"/>
                  </a:lnTo>
                  <a:lnTo>
                    <a:pt x="4025" y="60"/>
                  </a:lnTo>
                  <a:lnTo>
                    <a:pt x="4035" y="63"/>
                  </a:lnTo>
                  <a:lnTo>
                    <a:pt x="4045" y="66"/>
                  </a:lnTo>
                  <a:lnTo>
                    <a:pt x="4055" y="71"/>
                  </a:lnTo>
                  <a:lnTo>
                    <a:pt x="4065" y="77"/>
                  </a:lnTo>
                  <a:lnTo>
                    <a:pt x="4074" y="82"/>
                  </a:lnTo>
                  <a:lnTo>
                    <a:pt x="4083" y="88"/>
                  </a:lnTo>
                  <a:lnTo>
                    <a:pt x="4092" y="95"/>
                  </a:lnTo>
                  <a:lnTo>
                    <a:pt x="4100" y="102"/>
                  </a:lnTo>
                  <a:lnTo>
                    <a:pt x="4135" y="136"/>
                  </a:lnTo>
                  <a:lnTo>
                    <a:pt x="4182" y="182"/>
                  </a:lnTo>
                  <a:lnTo>
                    <a:pt x="4237" y="235"/>
                  </a:lnTo>
                  <a:lnTo>
                    <a:pt x="4298" y="295"/>
                  </a:lnTo>
                  <a:lnTo>
                    <a:pt x="4362" y="359"/>
                  </a:lnTo>
                  <a:lnTo>
                    <a:pt x="4426" y="424"/>
                  </a:lnTo>
                  <a:lnTo>
                    <a:pt x="4488" y="488"/>
                  </a:lnTo>
                  <a:lnTo>
                    <a:pt x="4545" y="548"/>
                  </a:lnTo>
                  <a:lnTo>
                    <a:pt x="4600" y="608"/>
                  </a:lnTo>
                  <a:lnTo>
                    <a:pt x="4657" y="672"/>
                  </a:lnTo>
                  <a:lnTo>
                    <a:pt x="4713" y="737"/>
                  </a:lnTo>
                  <a:lnTo>
                    <a:pt x="4771" y="803"/>
                  </a:lnTo>
                  <a:lnTo>
                    <a:pt x="4888" y="941"/>
                  </a:lnTo>
                  <a:lnTo>
                    <a:pt x="5011" y="1085"/>
                  </a:lnTo>
                  <a:lnTo>
                    <a:pt x="5075" y="1159"/>
                  </a:lnTo>
                  <a:lnTo>
                    <a:pt x="5143" y="1233"/>
                  </a:lnTo>
                  <a:lnTo>
                    <a:pt x="5211" y="1309"/>
                  </a:lnTo>
                  <a:lnTo>
                    <a:pt x="5282" y="1386"/>
                  </a:lnTo>
                  <a:lnTo>
                    <a:pt x="5356" y="1464"/>
                  </a:lnTo>
                  <a:lnTo>
                    <a:pt x="5433" y="1542"/>
                  </a:lnTo>
                  <a:lnTo>
                    <a:pt x="5514" y="1622"/>
                  </a:lnTo>
                  <a:lnTo>
                    <a:pt x="5598" y="1701"/>
                  </a:lnTo>
                  <a:lnTo>
                    <a:pt x="5686" y="1782"/>
                  </a:lnTo>
                  <a:lnTo>
                    <a:pt x="5777" y="1863"/>
                  </a:lnTo>
                  <a:lnTo>
                    <a:pt x="5873" y="1944"/>
                  </a:lnTo>
                  <a:lnTo>
                    <a:pt x="5974" y="2027"/>
                  </a:lnTo>
                  <a:lnTo>
                    <a:pt x="6078" y="2109"/>
                  </a:lnTo>
                  <a:lnTo>
                    <a:pt x="6189" y="2192"/>
                  </a:lnTo>
                  <a:lnTo>
                    <a:pt x="6304" y="2274"/>
                  </a:lnTo>
                  <a:lnTo>
                    <a:pt x="6424" y="2357"/>
                  </a:lnTo>
                  <a:lnTo>
                    <a:pt x="6550" y="2439"/>
                  </a:lnTo>
                  <a:lnTo>
                    <a:pt x="6683" y="2521"/>
                  </a:lnTo>
                  <a:lnTo>
                    <a:pt x="6820" y="2604"/>
                  </a:lnTo>
                  <a:lnTo>
                    <a:pt x="6965" y="2685"/>
                  </a:lnTo>
                  <a:lnTo>
                    <a:pt x="7116" y="2768"/>
                  </a:lnTo>
                  <a:lnTo>
                    <a:pt x="7274" y="2848"/>
                  </a:lnTo>
                  <a:lnTo>
                    <a:pt x="7438" y="2930"/>
                  </a:lnTo>
                  <a:lnTo>
                    <a:pt x="7610" y="3009"/>
                  </a:lnTo>
                  <a:lnTo>
                    <a:pt x="7729" y="3063"/>
                  </a:lnTo>
                  <a:lnTo>
                    <a:pt x="7845" y="3113"/>
                  </a:lnTo>
                  <a:lnTo>
                    <a:pt x="7958" y="3160"/>
                  </a:lnTo>
                  <a:lnTo>
                    <a:pt x="8069" y="3206"/>
                  </a:lnTo>
                  <a:lnTo>
                    <a:pt x="8177" y="3248"/>
                  </a:lnTo>
                  <a:lnTo>
                    <a:pt x="8283" y="3289"/>
                  </a:lnTo>
                  <a:lnTo>
                    <a:pt x="8388" y="3327"/>
                  </a:lnTo>
                  <a:lnTo>
                    <a:pt x="8490" y="3364"/>
                  </a:lnTo>
                  <a:lnTo>
                    <a:pt x="8592" y="3398"/>
                  </a:lnTo>
                  <a:lnTo>
                    <a:pt x="8692" y="3430"/>
                  </a:lnTo>
                  <a:lnTo>
                    <a:pt x="8791" y="3459"/>
                  </a:lnTo>
                  <a:lnTo>
                    <a:pt x="8890" y="3488"/>
                  </a:lnTo>
                  <a:lnTo>
                    <a:pt x="8988" y="3515"/>
                  </a:lnTo>
                  <a:lnTo>
                    <a:pt x="9086" y="3541"/>
                  </a:lnTo>
                  <a:lnTo>
                    <a:pt x="9185" y="3565"/>
                  </a:lnTo>
                  <a:lnTo>
                    <a:pt x="9283" y="3587"/>
                  </a:lnTo>
                  <a:lnTo>
                    <a:pt x="9381" y="3609"/>
                  </a:lnTo>
                  <a:lnTo>
                    <a:pt x="9481" y="3629"/>
                  </a:lnTo>
                  <a:lnTo>
                    <a:pt x="9581" y="3648"/>
                  </a:lnTo>
                  <a:lnTo>
                    <a:pt x="9684" y="3667"/>
                  </a:lnTo>
                  <a:lnTo>
                    <a:pt x="9786" y="3685"/>
                  </a:lnTo>
                  <a:lnTo>
                    <a:pt x="9892" y="3702"/>
                  </a:lnTo>
                  <a:lnTo>
                    <a:pt x="9997" y="3718"/>
                  </a:lnTo>
                  <a:lnTo>
                    <a:pt x="10107" y="3734"/>
                  </a:lnTo>
                  <a:lnTo>
                    <a:pt x="10218" y="3750"/>
                  </a:lnTo>
                  <a:lnTo>
                    <a:pt x="10331" y="3765"/>
                  </a:lnTo>
                  <a:lnTo>
                    <a:pt x="10448" y="3780"/>
                  </a:lnTo>
                  <a:lnTo>
                    <a:pt x="10567" y="3795"/>
                  </a:lnTo>
                  <a:lnTo>
                    <a:pt x="10815" y="3825"/>
                  </a:lnTo>
                  <a:lnTo>
                    <a:pt x="11079" y="3857"/>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3" name="Freeform 23">
              <a:extLst>
                <a:ext uri="{FF2B5EF4-FFF2-40B4-BE49-F238E27FC236}">
                  <a16:creationId xmlns:a16="http://schemas.microsoft.com/office/drawing/2014/main" id="{30B5672B-73DF-8D4F-C4F5-A17CAE766E20}"/>
                </a:ext>
              </a:extLst>
            </p:cNvPr>
            <p:cNvSpPr>
              <a:spLocks/>
            </p:cNvSpPr>
            <p:nvPr userDrawn="1"/>
          </p:nvSpPr>
          <p:spPr bwMode="auto">
            <a:xfrm>
              <a:off x="3503613" y="4476751"/>
              <a:ext cx="1771650" cy="119063"/>
            </a:xfrm>
            <a:custGeom>
              <a:avLst/>
              <a:gdLst>
                <a:gd name="T0" fmla="*/ 14945 w 15623"/>
                <a:gd name="T1" fmla="*/ 843 h 1057"/>
                <a:gd name="T2" fmla="*/ 13637 w 15623"/>
                <a:gd name="T3" fmla="*/ 709 h 1057"/>
                <a:gd name="T4" fmla="*/ 12390 w 15623"/>
                <a:gd name="T5" fmla="*/ 603 h 1057"/>
                <a:gd name="T6" fmla="*/ 11208 w 15623"/>
                <a:gd name="T7" fmla="*/ 521 h 1057"/>
                <a:gd name="T8" fmla="*/ 10088 w 15623"/>
                <a:gd name="T9" fmla="*/ 463 h 1057"/>
                <a:gd name="T10" fmla="*/ 9033 w 15623"/>
                <a:gd name="T11" fmla="*/ 424 h 1057"/>
                <a:gd name="T12" fmla="*/ 8040 w 15623"/>
                <a:gd name="T13" fmla="*/ 406 h 1057"/>
                <a:gd name="T14" fmla="*/ 7111 w 15623"/>
                <a:gd name="T15" fmla="*/ 403 h 1057"/>
                <a:gd name="T16" fmla="*/ 6246 w 15623"/>
                <a:gd name="T17" fmla="*/ 415 h 1057"/>
                <a:gd name="T18" fmla="*/ 5444 w 15623"/>
                <a:gd name="T19" fmla="*/ 440 h 1057"/>
                <a:gd name="T20" fmla="*/ 4706 w 15623"/>
                <a:gd name="T21" fmla="*/ 474 h 1057"/>
                <a:gd name="T22" fmla="*/ 4032 w 15623"/>
                <a:gd name="T23" fmla="*/ 516 h 1057"/>
                <a:gd name="T24" fmla="*/ 3421 w 15623"/>
                <a:gd name="T25" fmla="*/ 566 h 1057"/>
                <a:gd name="T26" fmla="*/ 2876 w 15623"/>
                <a:gd name="T27" fmla="*/ 617 h 1057"/>
                <a:gd name="T28" fmla="*/ 2393 w 15623"/>
                <a:gd name="T29" fmla="*/ 672 h 1057"/>
                <a:gd name="T30" fmla="*/ 1975 w 15623"/>
                <a:gd name="T31" fmla="*/ 725 h 1057"/>
                <a:gd name="T32" fmla="*/ 1790 w 15623"/>
                <a:gd name="T33" fmla="*/ 752 h 1057"/>
                <a:gd name="T34" fmla="*/ 46 w 15623"/>
                <a:gd name="T35" fmla="*/ 1057 h 1057"/>
                <a:gd name="T36" fmla="*/ 30 w 15623"/>
                <a:gd name="T37" fmla="*/ 1054 h 1057"/>
                <a:gd name="T38" fmla="*/ 17 w 15623"/>
                <a:gd name="T39" fmla="*/ 1047 h 1057"/>
                <a:gd name="T40" fmla="*/ 7 w 15623"/>
                <a:gd name="T41" fmla="*/ 1036 h 1057"/>
                <a:gd name="T42" fmla="*/ 1 w 15623"/>
                <a:gd name="T43" fmla="*/ 1022 h 1057"/>
                <a:gd name="T44" fmla="*/ 0 w 15623"/>
                <a:gd name="T45" fmla="*/ 1008 h 1057"/>
                <a:gd name="T46" fmla="*/ 3 w 15623"/>
                <a:gd name="T47" fmla="*/ 993 h 1057"/>
                <a:gd name="T48" fmla="*/ 12 w 15623"/>
                <a:gd name="T49" fmla="*/ 980 h 1057"/>
                <a:gd name="T50" fmla="*/ 809 w 15623"/>
                <a:gd name="T51" fmla="*/ 401 h 1057"/>
                <a:gd name="T52" fmla="*/ 855 w 15623"/>
                <a:gd name="T53" fmla="*/ 371 h 1057"/>
                <a:gd name="T54" fmla="*/ 905 w 15623"/>
                <a:gd name="T55" fmla="*/ 348 h 1057"/>
                <a:gd name="T56" fmla="*/ 956 w 15623"/>
                <a:gd name="T57" fmla="*/ 332 h 1057"/>
                <a:gd name="T58" fmla="*/ 1010 w 15623"/>
                <a:gd name="T59" fmla="*/ 321 h 1057"/>
                <a:gd name="T60" fmla="*/ 1043 w 15623"/>
                <a:gd name="T61" fmla="*/ 317 h 1057"/>
                <a:gd name="T62" fmla="*/ 1057 w 15623"/>
                <a:gd name="T63" fmla="*/ 314 h 1057"/>
                <a:gd name="T64" fmla="*/ 2369 w 15623"/>
                <a:gd name="T65" fmla="*/ 160 h 1057"/>
                <a:gd name="T66" fmla="*/ 3685 w 15623"/>
                <a:gd name="T67" fmla="*/ 62 h 1057"/>
                <a:gd name="T68" fmla="*/ 4990 w 15623"/>
                <a:gd name="T69" fmla="*/ 10 h 1057"/>
                <a:gd name="T70" fmla="*/ 6275 w 15623"/>
                <a:gd name="T71" fmla="*/ 0 h 1057"/>
                <a:gd name="T72" fmla="*/ 7525 w 15623"/>
                <a:gd name="T73" fmla="*/ 24 h 1057"/>
                <a:gd name="T74" fmla="*/ 8730 w 15623"/>
                <a:gd name="T75" fmla="*/ 80 h 1057"/>
                <a:gd name="T76" fmla="*/ 9877 w 15623"/>
                <a:gd name="T77" fmla="*/ 158 h 1057"/>
                <a:gd name="T78" fmla="*/ 10955 w 15623"/>
                <a:gd name="T79" fmla="*/ 253 h 1057"/>
                <a:gd name="T80" fmla="*/ 11951 w 15623"/>
                <a:gd name="T81" fmla="*/ 360 h 1057"/>
                <a:gd name="T82" fmla="*/ 12853 w 15623"/>
                <a:gd name="T83" fmla="*/ 473 h 1057"/>
                <a:gd name="T84" fmla="*/ 13649 w 15623"/>
                <a:gd name="T85" fmla="*/ 585 h 1057"/>
                <a:gd name="T86" fmla="*/ 14327 w 15623"/>
                <a:gd name="T87" fmla="*/ 689 h 1057"/>
                <a:gd name="T88" fmla="*/ 14876 w 15623"/>
                <a:gd name="T89" fmla="*/ 782 h 1057"/>
                <a:gd name="T90" fmla="*/ 15283 w 15623"/>
                <a:gd name="T91" fmla="*/ 855 h 1057"/>
                <a:gd name="T92" fmla="*/ 15623 w 15623"/>
                <a:gd name="T93" fmla="*/ 921 h 10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5623" h="1057">
                  <a:moveTo>
                    <a:pt x="15623" y="921"/>
                  </a:moveTo>
                  <a:lnTo>
                    <a:pt x="14945" y="843"/>
                  </a:lnTo>
                  <a:lnTo>
                    <a:pt x="14283" y="773"/>
                  </a:lnTo>
                  <a:lnTo>
                    <a:pt x="13637" y="709"/>
                  </a:lnTo>
                  <a:lnTo>
                    <a:pt x="13005" y="652"/>
                  </a:lnTo>
                  <a:lnTo>
                    <a:pt x="12390" y="603"/>
                  </a:lnTo>
                  <a:lnTo>
                    <a:pt x="11791" y="558"/>
                  </a:lnTo>
                  <a:lnTo>
                    <a:pt x="11208" y="521"/>
                  </a:lnTo>
                  <a:lnTo>
                    <a:pt x="10640" y="489"/>
                  </a:lnTo>
                  <a:lnTo>
                    <a:pt x="10088" y="463"/>
                  </a:lnTo>
                  <a:lnTo>
                    <a:pt x="9553" y="441"/>
                  </a:lnTo>
                  <a:lnTo>
                    <a:pt x="9033" y="424"/>
                  </a:lnTo>
                  <a:lnTo>
                    <a:pt x="8528" y="413"/>
                  </a:lnTo>
                  <a:lnTo>
                    <a:pt x="8040" y="406"/>
                  </a:lnTo>
                  <a:lnTo>
                    <a:pt x="7568" y="403"/>
                  </a:lnTo>
                  <a:lnTo>
                    <a:pt x="7111" y="403"/>
                  </a:lnTo>
                  <a:lnTo>
                    <a:pt x="6670" y="408"/>
                  </a:lnTo>
                  <a:lnTo>
                    <a:pt x="6246" y="415"/>
                  </a:lnTo>
                  <a:lnTo>
                    <a:pt x="5837" y="425"/>
                  </a:lnTo>
                  <a:lnTo>
                    <a:pt x="5444" y="440"/>
                  </a:lnTo>
                  <a:lnTo>
                    <a:pt x="5067" y="455"/>
                  </a:lnTo>
                  <a:lnTo>
                    <a:pt x="4706" y="474"/>
                  </a:lnTo>
                  <a:lnTo>
                    <a:pt x="4361" y="494"/>
                  </a:lnTo>
                  <a:lnTo>
                    <a:pt x="4032" y="516"/>
                  </a:lnTo>
                  <a:lnTo>
                    <a:pt x="3718" y="540"/>
                  </a:lnTo>
                  <a:lnTo>
                    <a:pt x="3421" y="566"/>
                  </a:lnTo>
                  <a:lnTo>
                    <a:pt x="3141" y="591"/>
                  </a:lnTo>
                  <a:lnTo>
                    <a:pt x="2876" y="617"/>
                  </a:lnTo>
                  <a:lnTo>
                    <a:pt x="2626" y="645"/>
                  </a:lnTo>
                  <a:lnTo>
                    <a:pt x="2393" y="672"/>
                  </a:lnTo>
                  <a:lnTo>
                    <a:pt x="2176" y="699"/>
                  </a:lnTo>
                  <a:lnTo>
                    <a:pt x="1975" y="725"/>
                  </a:lnTo>
                  <a:lnTo>
                    <a:pt x="1791" y="751"/>
                  </a:lnTo>
                  <a:lnTo>
                    <a:pt x="1790" y="752"/>
                  </a:lnTo>
                  <a:lnTo>
                    <a:pt x="54" y="1056"/>
                  </a:lnTo>
                  <a:lnTo>
                    <a:pt x="46" y="1057"/>
                  </a:lnTo>
                  <a:lnTo>
                    <a:pt x="37" y="1056"/>
                  </a:lnTo>
                  <a:lnTo>
                    <a:pt x="30" y="1054"/>
                  </a:lnTo>
                  <a:lnTo>
                    <a:pt x="23" y="1051"/>
                  </a:lnTo>
                  <a:lnTo>
                    <a:pt x="17" y="1047"/>
                  </a:lnTo>
                  <a:lnTo>
                    <a:pt x="11" y="1042"/>
                  </a:lnTo>
                  <a:lnTo>
                    <a:pt x="7" y="1036"/>
                  </a:lnTo>
                  <a:lnTo>
                    <a:pt x="4" y="1029"/>
                  </a:lnTo>
                  <a:lnTo>
                    <a:pt x="1" y="1022"/>
                  </a:lnTo>
                  <a:lnTo>
                    <a:pt x="0" y="1015"/>
                  </a:lnTo>
                  <a:lnTo>
                    <a:pt x="0" y="1008"/>
                  </a:lnTo>
                  <a:lnTo>
                    <a:pt x="1" y="1001"/>
                  </a:lnTo>
                  <a:lnTo>
                    <a:pt x="3" y="993"/>
                  </a:lnTo>
                  <a:lnTo>
                    <a:pt x="7" y="986"/>
                  </a:lnTo>
                  <a:lnTo>
                    <a:pt x="12" y="980"/>
                  </a:lnTo>
                  <a:lnTo>
                    <a:pt x="19" y="975"/>
                  </a:lnTo>
                  <a:lnTo>
                    <a:pt x="809" y="401"/>
                  </a:lnTo>
                  <a:lnTo>
                    <a:pt x="832" y="385"/>
                  </a:lnTo>
                  <a:lnTo>
                    <a:pt x="855" y="371"/>
                  </a:lnTo>
                  <a:lnTo>
                    <a:pt x="880" y="358"/>
                  </a:lnTo>
                  <a:lnTo>
                    <a:pt x="905" y="348"/>
                  </a:lnTo>
                  <a:lnTo>
                    <a:pt x="931" y="339"/>
                  </a:lnTo>
                  <a:lnTo>
                    <a:pt x="956" y="332"/>
                  </a:lnTo>
                  <a:lnTo>
                    <a:pt x="983" y="325"/>
                  </a:lnTo>
                  <a:lnTo>
                    <a:pt x="1010" y="321"/>
                  </a:lnTo>
                  <a:lnTo>
                    <a:pt x="1043" y="317"/>
                  </a:lnTo>
                  <a:lnTo>
                    <a:pt x="1043" y="317"/>
                  </a:lnTo>
                  <a:lnTo>
                    <a:pt x="1051" y="315"/>
                  </a:lnTo>
                  <a:lnTo>
                    <a:pt x="1057" y="314"/>
                  </a:lnTo>
                  <a:lnTo>
                    <a:pt x="1712" y="231"/>
                  </a:lnTo>
                  <a:lnTo>
                    <a:pt x="2369" y="160"/>
                  </a:lnTo>
                  <a:lnTo>
                    <a:pt x="3028" y="105"/>
                  </a:lnTo>
                  <a:lnTo>
                    <a:pt x="3685" y="62"/>
                  </a:lnTo>
                  <a:lnTo>
                    <a:pt x="4340" y="30"/>
                  </a:lnTo>
                  <a:lnTo>
                    <a:pt x="4990" y="10"/>
                  </a:lnTo>
                  <a:lnTo>
                    <a:pt x="5636" y="0"/>
                  </a:lnTo>
                  <a:lnTo>
                    <a:pt x="6275" y="0"/>
                  </a:lnTo>
                  <a:lnTo>
                    <a:pt x="6905" y="8"/>
                  </a:lnTo>
                  <a:lnTo>
                    <a:pt x="7525" y="24"/>
                  </a:lnTo>
                  <a:lnTo>
                    <a:pt x="8134" y="49"/>
                  </a:lnTo>
                  <a:lnTo>
                    <a:pt x="8730" y="80"/>
                  </a:lnTo>
                  <a:lnTo>
                    <a:pt x="9312" y="116"/>
                  </a:lnTo>
                  <a:lnTo>
                    <a:pt x="9877" y="158"/>
                  </a:lnTo>
                  <a:lnTo>
                    <a:pt x="10426" y="204"/>
                  </a:lnTo>
                  <a:lnTo>
                    <a:pt x="10955" y="253"/>
                  </a:lnTo>
                  <a:lnTo>
                    <a:pt x="11464" y="306"/>
                  </a:lnTo>
                  <a:lnTo>
                    <a:pt x="11951" y="360"/>
                  </a:lnTo>
                  <a:lnTo>
                    <a:pt x="12414" y="416"/>
                  </a:lnTo>
                  <a:lnTo>
                    <a:pt x="12853" y="473"/>
                  </a:lnTo>
                  <a:lnTo>
                    <a:pt x="13265" y="530"/>
                  </a:lnTo>
                  <a:lnTo>
                    <a:pt x="13649" y="585"/>
                  </a:lnTo>
                  <a:lnTo>
                    <a:pt x="14004" y="639"/>
                  </a:lnTo>
                  <a:lnTo>
                    <a:pt x="14327" y="689"/>
                  </a:lnTo>
                  <a:lnTo>
                    <a:pt x="14619" y="738"/>
                  </a:lnTo>
                  <a:lnTo>
                    <a:pt x="14876" y="782"/>
                  </a:lnTo>
                  <a:lnTo>
                    <a:pt x="15098" y="821"/>
                  </a:lnTo>
                  <a:lnTo>
                    <a:pt x="15283" y="855"/>
                  </a:lnTo>
                  <a:lnTo>
                    <a:pt x="15536" y="904"/>
                  </a:lnTo>
                  <a:lnTo>
                    <a:pt x="15623" y="921"/>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4" name="Freeform 24">
              <a:extLst>
                <a:ext uri="{FF2B5EF4-FFF2-40B4-BE49-F238E27FC236}">
                  <a16:creationId xmlns:a16="http://schemas.microsoft.com/office/drawing/2014/main" id="{863291FC-1760-10D2-5A71-AD9878B5EFC0}"/>
                </a:ext>
              </a:extLst>
            </p:cNvPr>
            <p:cNvSpPr>
              <a:spLocks/>
            </p:cNvSpPr>
            <p:nvPr userDrawn="1"/>
          </p:nvSpPr>
          <p:spPr bwMode="auto">
            <a:xfrm>
              <a:off x="4289425" y="3952876"/>
              <a:ext cx="47625" cy="44450"/>
            </a:xfrm>
            <a:custGeom>
              <a:avLst/>
              <a:gdLst>
                <a:gd name="T0" fmla="*/ 123 w 412"/>
                <a:gd name="T1" fmla="*/ 0 h 391"/>
                <a:gd name="T2" fmla="*/ 206 w 412"/>
                <a:gd name="T3" fmla="*/ 249 h 391"/>
                <a:gd name="T4" fmla="*/ 294 w 412"/>
                <a:gd name="T5" fmla="*/ 0 h 391"/>
                <a:gd name="T6" fmla="*/ 412 w 412"/>
                <a:gd name="T7" fmla="*/ 0 h 391"/>
                <a:gd name="T8" fmla="*/ 412 w 412"/>
                <a:gd name="T9" fmla="*/ 391 h 391"/>
                <a:gd name="T10" fmla="*/ 323 w 412"/>
                <a:gd name="T11" fmla="*/ 391 h 391"/>
                <a:gd name="T12" fmla="*/ 323 w 412"/>
                <a:gd name="T13" fmla="*/ 130 h 391"/>
                <a:gd name="T14" fmla="*/ 240 w 412"/>
                <a:gd name="T15" fmla="*/ 356 h 391"/>
                <a:gd name="T16" fmla="*/ 171 w 412"/>
                <a:gd name="T17" fmla="*/ 360 h 391"/>
                <a:gd name="T18" fmla="*/ 84 w 412"/>
                <a:gd name="T19" fmla="*/ 130 h 391"/>
                <a:gd name="T20" fmla="*/ 84 w 412"/>
                <a:gd name="T21" fmla="*/ 391 h 391"/>
                <a:gd name="T22" fmla="*/ 0 w 412"/>
                <a:gd name="T23" fmla="*/ 391 h 391"/>
                <a:gd name="T24" fmla="*/ 0 w 412"/>
                <a:gd name="T25" fmla="*/ 0 h 391"/>
                <a:gd name="T26" fmla="*/ 123 w 412"/>
                <a:gd name="T27" fmla="*/ 0 h 3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2" h="391">
                  <a:moveTo>
                    <a:pt x="123" y="0"/>
                  </a:moveTo>
                  <a:lnTo>
                    <a:pt x="206" y="249"/>
                  </a:lnTo>
                  <a:lnTo>
                    <a:pt x="294" y="0"/>
                  </a:lnTo>
                  <a:lnTo>
                    <a:pt x="412" y="0"/>
                  </a:lnTo>
                  <a:lnTo>
                    <a:pt x="412" y="391"/>
                  </a:lnTo>
                  <a:lnTo>
                    <a:pt x="323" y="391"/>
                  </a:lnTo>
                  <a:lnTo>
                    <a:pt x="323" y="130"/>
                  </a:lnTo>
                  <a:lnTo>
                    <a:pt x="240" y="356"/>
                  </a:lnTo>
                  <a:lnTo>
                    <a:pt x="171" y="360"/>
                  </a:lnTo>
                  <a:lnTo>
                    <a:pt x="84" y="130"/>
                  </a:lnTo>
                  <a:lnTo>
                    <a:pt x="84" y="391"/>
                  </a:lnTo>
                  <a:lnTo>
                    <a:pt x="0" y="391"/>
                  </a:lnTo>
                  <a:lnTo>
                    <a:pt x="0" y="0"/>
                  </a:lnTo>
                  <a:lnTo>
                    <a:pt x="123"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5" name="Freeform 25">
              <a:extLst>
                <a:ext uri="{FF2B5EF4-FFF2-40B4-BE49-F238E27FC236}">
                  <a16:creationId xmlns:a16="http://schemas.microsoft.com/office/drawing/2014/main" id="{2E8D532E-BC9E-01D1-3C8D-754D48315970}"/>
                </a:ext>
              </a:extLst>
            </p:cNvPr>
            <p:cNvSpPr>
              <a:spLocks noEditPoints="1"/>
            </p:cNvSpPr>
            <p:nvPr userDrawn="1"/>
          </p:nvSpPr>
          <p:spPr bwMode="auto">
            <a:xfrm>
              <a:off x="4205288" y="3943351"/>
              <a:ext cx="68262" cy="68263"/>
            </a:xfrm>
            <a:custGeom>
              <a:avLst/>
              <a:gdLst>
                <a:gd name="T0" fmla="*/ 223 w 601"/>
                <a:gd name="T1" fmla="*/ 58 h 604"/>
                <a:gd name="T2" fmla="*/ 156 w 601"/>
                <a:gd name="T3" fmla="*/ 89 h 604"/>
                <a:gd name="T4" fmla="*/ 106 w 601"/>
                <a:gd name="T5" fmla="*/ 135 h 604"/>
                <a:gd name="T6" fmla="*/ 71 w 601"/>
                <a:gd name="T7" fmla="*/ 192 h 604"/>
                <a:gd name="T8" fmla="*/ 54 w 601"/>
                <a:gd name="T9" fmla="*/ 256 h 604"/>
                <a:gd name="T10" fmla="*/ 51 w 601"/>
                <a:gd name="T11" fmla="*/ 323 h 604"/>
                <a:gd name="T12" fmla="*/ 64 w 601"/>
                <a:gd name="T13" fmla="*/ 389 h 604"/>
                <a:gd name="T14" fmla="*/ 92 w 601"/>
                <a:gd name="T15" fmla="*/ 449 h 604"/>
                <a:gd name="T16" fmla="*/ 135 w 601"/>
                <a:gd name="T17" fmla="*/ 499 h 604"/>
                <a:gd name="T18" fmla="*/ 193 w 601"/>
                <a:gd name="T19" fmla="*/ 536 h 604"/>
                <a:gd name="T20" fmla="*/ 265 w 601"/>
                <a:gd name="T21" fmla="*/ 553 h 604"/>
                <a:gd name="T22" fmla="*/ 363 w 601"/>
                <a:gd name="T23" fmla="*/ 548 h 604"/>
                <a:gd name="T24" fmla="*/ 441 w 601"/>
                <a:gd name="T25" fmla="*/ 517 h 604"/>
                <a:gd name="T26" fmla="*/ 498 w 601"/>
                <a:gd name="T27" fmla="*/ 465 h 604"/>
                <a:gd name="T28" fmla="*/ 534 w 601"/>
                <a:gd name="T29" fmla="*/ 401 h 604"/>
                <a:gd name="T30" fmla="*/ 550 w 601"/>
                <a:gd name="T31" fmla="*/ 327 h 604"/>
                <a:gd name="T32" fmla="*/ 546 w 601"/>
                <a:gd name="T33" fmla="*/ 252 h 604"/>
                <a:gd name="T34" fmla="*/ 524 w 601"/>
                <a:gd name="T35" fmla="*/ 181 h 604"/>
                <a:gd name="T36" fmla="*/ 481 w 601"/>
                <a:gd name="T37" fmla="*/ 119 h 604"/>
                <a:gd name="T38" fmla="*/ 420 w 601"/>
                <a:gd name="T39" fmla="*/ 74 h 604"/>
                <a:gd name="T40" fmla="*/ 340 w 601"/>
                <a:gd name="T41" fmla="*/ 50 h 604"/>
                <a:gd name="T42" fmla="*/ 254 w 601"/>
                <a:gd name="T43" fmla="*/ 3 h 604"/>
                <a:gd name="T44" fmla="*/ 370 w 601"/>
                <a:gd name="T45" fmla="*/ 7 h 604"/>
                <a:gd name="T46" fmla="*/ 463 w 601"/>
                <a:gd name="T47" fmla="*/ 41 h 604"/>
                <a:gd name="T48" fmla="*/ 532 w 601"/>
                <a:gd name="T49" fmla="*/ 101 h 604"/>
                <a:gd name="T50" fmla="*/ 577 w 601"/>
                <a:gd name="T51" fmla="*/ 177 h 604"/>
                <a:gd name="T52" fmla="*/ 599 w 601"/>
                <a:gd name="T53" fmla="*/ 263 h 604"/>
                <a:gd name="T54" fmla="*/ 597 w 601"/>
                <a:gd name="T55" fmla="*/ 353 h 604"/>
                <a:gd name="T56" fmla="*/ 572 w 601"/>
                <a:gd name="T57" fmla="*/ 439 h 604"/>
                <a:gd name="T58" fmla="*/ 524 w 601"/>
                <a:gd name="T59" fmla="*/ 513 h 604"/>
                <a:gd name="T60" fmla="*/ 452 w 601"/>
                <a:gd name="T61" fmla="*/ 569 h 604"/>
                <a:gd name="T62" fmla="*/ 357 w 601"/>
                <a:gd name="T63" fmla="*/ 599 h 604"/>
                <a:gd name="T64" fmla="*/ 247 w 601"/>
                <a:gd name="T65" fmla="*/ 599 h 604"/>
                <a:gd name="T66" fmla="*/ 159 w 601"/>
                <a:gd name="T67" fmla="*/ 573 h 604"/>
                <a:gd name="T68" fmla="*/ 91 w 601"/>
                <a:gd name="T69" fmla="*/ 525 h 604"/>
                <a:gd name="T70" fmla="*/ 41 w 601"/>
                <a:gd name="T71" fmla="*/ 462 h 604"/>
                <a:gd name="T72" fmla="*/ 11 w 601"/>
                <a:gd name="T73" fmla="*/ 388 h 604"/>
                <a:gd name="T74" fmla="*/ 0 w 601"/>
                <a:gd name="T75" fmla="*/ 310 h 604"/>
                <a:gd name="T76" fmla="*/ 7 w 601"/>
                <a:gd name="T77" fmla="*/ 229 h 604"/>
                <a:gd name="T78" fmla="*/ 33 w 601"/>
                <a:gd name="T79" fmla="*/ 155 h 604"/>
                <a:gd name="T80" fmla="*/ 77 w 601"/>
                <a:gd name="T81" fmla="*/ 89 h 604"/>
                <a:gd name="T82" fmla="*/ 141 w 601"/>
                <a:gd name="T83" fmla="*/ 39 h 604"/>
                <a:gd name="T84" fmla="*/ 223 w 601"/>
                <a:gd name="T85" fmla="*/ 8 h 6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01" h="604">
                  <a:moveTo>
                    <a:pt x="277" y="49"/>
                  </a:moveTo>
                  <a:lnTo>
                    <a:pt x="249" y="52"/>
                  </a:lnTo>
                  <a:lnTo>
                    <a:pt x="223" y="58"/>
                  </a:lnTo>
                  <a:lnTo>
                    <a:pt x="200" y="67"/>
                  </a:lnTo>
                  <a:lnTo>
                    <a:pt x="177" y="77"/>
                  </a:lnTo>
                  <a:lnTo>
                    <a:pt x="156" y="89"/>
                  </a:lnTo>
                  <a:lnTo>
                    <a:pt x="137" y="103"/>
                  </a:lnTo>
                  <a:lnTo>
                    <a:pt x="121" y="118"/>
                  </a:lnTo>
                  <a:lnTo>
                    <a:pt x="106" y="135"/>
                  </a:lnTo>
                  <a:lnTo>
                    <a:pt x="93" y="153"/>
                  </a:lnTo>
                  <a:lnTo>
                    <a:pt x="82" y="173"/>
                  </a:lnTo>
                  <a:lnTo>
                    <a:pt x="71" y="192"/>
                  </a:lnTo>
                  <a:lnTo>
                    <a:pt x="64" y="213"/>
                  </a:lnTo>
                  <a:lnTo>
                    <a:pt x="58" y="235"/>
                  </a:lnTo>
                  <a:lnTo>
                    <a:pt x="54" y="256"/>
                  </a:lnTo>
                  <a:lnTo>
                    <a:pt x="51" y="279"/>
                  </a:lnTo>
                  <a:lnTo>
                    <a:pt x="51" y="302"/>
                  </a:lnTo>
                  <a:lnTo>
                    <a:pt x="51" y="323"/>
                  </a:lnTo>
                  <a:lnTo>
                    <a:pt x="54" y="346"/>
                  </a:lnTo>
                  <a:lnTo>
                    <a:pt x="58" y="368"/>
                  </a:lnTo>
                  <a:lnTo>
                    <a:pt x="64" y="389"/>
                  </a:lnTo>
                  <a:lnTo>
                    <a:pt x="71" y="410"/>
                  </a:lnTo>
                  <a:lnTo>
                    <a:pt x="81" y="430"/>
                  </a:lnTo>
                  <a:lnTo>
                    <a:pt x="92" y="449"/>
                  </a:lnTo>
                  <a:lnTo>
                    <a:pt x="104" y="468"/>
                  </a:lnTo>
                  <a:lnTo>
                    <a:pt x="119" y="484"/>
                  </a:lnTo>
                  <a:lnTo>
                    <a:pt x="135" y="499"/>
                  </a:lnTo>
                  <a:lnTo>
                    <a:pt x="153" y="513"/>
                  </a:lnTo>
                  <a:lnTo>
                    <a:pt x="172" y="525"/>
                  </a:lnTo>
                  <a:lnTo>
                    <a:pt x="193" y="536"/>
                  </a:lnTo>
                  <a:lnTo>
                    <a:pt x="215" y="544"/>
                  </a:lnTo>
                  <a:lnTo>
                    <a:pt x="239" y="549"/>
                  </a:lnTo>
                  <a:lnTo>
                    <a:pt x="265" y="553"/>
                  </a:lnTo>
                  <a:lnTo>
                    <a:pt x="300" y="554"/>
                  </a:lnTo>
                  <a:lnTo>
                    <a:pt x="333" y="553"/>
                  </a:lnTo>
                  <a:lnTo>
                    <a:pt x="363" y="548"/>
                  </a:lnTo>
                  <a:lnTo>
                    <a:pt x="391" y="540"/>
                  </a:lnTo>
                  <a:lnTo>
                    <a:pt x="417" y="529"/>
                  </a:lnTo>
                  <a:lnTo>
                    <a:pt x="441" y="517"/>
                  </a:lnTo>
                  <a:lnTo>
                    <a:pt x="461" y="502"/>
                  </a:lnTo>
                  <a:lnTo>
                    <a:pt x="481" y="484"/>
                  </a:lnTo>
                  <a:lnTo>
                    <a:pt x="498" y="465"/>
                  </a:lnTo>
                  <a:lnTo>
                    <a:pt x="512" y="445"/>
                  </a:lnTo>
                  <a:lnTo>
                    <a:pt x="524" y="423"/>
                  </a:lnTo>
                  <a:lnTo>
                    <a:pt x="534" y="401"/>
                  </a:lnTo>
                  <a:lnTo>
                    <a:pt x="541" y="377"/>
                  </a:lnTo>
                  <a:lnTo>
                    <a:pt x="546" y="352"/>
                  </a:lnTo>
                  <a:lnTo>
                    <a:pt x="550" y="327"/>
                  </a:lnTo>
                  <a:lnTo>
                    <a:pt x="552" y="303"/>
                  </a:lnTo>
                  <a:lnTo>
                    <a:pt x="549" y="277"/>
                  </a:lnTo>
                  <a:lnTo>
                    <a:pt x="546" y="252"/>
                  </a:lnTo>
                  <a:lnTo>
                    <a:pt x="541" y="227"/>
                  </a:lnTo>
                  <a:lnTo>
                    <a:pt x="533" y="204"/>
                  </a:lnTo>
                  <a:lnTo>
                    <a:pt x="524" y="181"/>
                  </a:lnTo>
                  <a:lnTo>
                    <a:pt x="511" y="159"/>
                  </a:lnTo>
                  <a:lnTo>
                    <a:pt x="498" y="139"/>
                  </a:lnTo>
                  <a:lnTo>
                    <a:pt x="481" y="119"/>
                  </a:lnTo>
                  <a:lnTo>
                    <a:pt x="464" y="103"/>
                  </a:lnTo>
                  <a:lnTo>
                    <a:pt x="443" y="87"/>
                  </a:lnTo>
                  <a:lnTo>
                    <a:pt x="420" y="74"/>
                  </a:lnTo>
                  <a:lnTo>
                    <a:pt x="396" y="63"/>
                  </a:lnTo>
                  <a:lnTo>
                    <a:pt x="369" y="55"/>
                  </a:lnTo>
                  <a:lnTo>
                    <a:pt x="340" y="50"/>
                  </a:lnTo>
                  <a:lnTo>
                    <a:pt x="310" y="48"/>
                  </a:lnTo>
                  <a:lnTo>
                    <a:pt x="277" y="49"/>
                  </a:lnTo>
                  <a:close/>
                  <a:moveTo>
                    <a:pt x="254" y="3"/>
                  </a:moveTo>
                  <a:lnTo>
                    <a:pt x="296" y="0"/>
                  </a:lnTo>
                  <a:lnTo>
                    <a:pt x="334" y="2"/>
                  </a:lnTo>
                  <a:lnTo>
                    <a:pt x="370" y="7"/>
                  </a:lnTo>
                  <a:lnTo>
                    <a:pt x="404" y="15"/>
                  </a:lnTo>
                  <a:lnTo>
                    <a:pt x="435" y="26"/>
                  </a:lnTo>
                  <a:lnTo>
                    <a:pt x="463" y="41"/>
                  </a:lnTo>
                  <a:lnTo>
                    <a:pt x="488" y="58"/>
                  </a:lnTo>
                  <a:lnTo>
                    <a:pt x="511" y="79"/>
                  </a:lnTo>
                  <a:lnTo>
                    <a:pt x="532" y="101"/>
                  </a:lnTo>
                  <a:lnTo>
                    <a:pt x="549" y="124"/>
                  </a:lnTo>
                  <a:lnTo>
                    <a:pt x="565" y="150"/>
                  </a:lnTo>
                  <a:lnTo>
                    <a:pt x="577" y="177"/>
                  </a:lnTo>
                  <a:lnTo>
                    <a:pt x="587" y="205"/>
                  </a:lnTo>
                  <a:lnTo>
                    <a:pt x="594" y="234"/>
                  </a:lnTo>
                  <a:lnTo>
                    <a:pt x="599" y="263"/>
                  </a:lnTo>
                  <a:lnTo>
                    <a:pt x="601" y="293"/>
                  </a:lnTo>
                  <a:lnTo>
                    <a:pt x="600" y="323"/>
                  </a:lnTo>
                  <a:lnTo>
                    <a:pt x="597" y="353"/>
                  </a:lnTo>
                  <a:lnTo>
                    <a:pt x="592" y="382"/>
                  </a:lnTo>
                  <a:lnTo>
                    <a:pt x="584" y="411"/>
                  </a:lnTo>
                  <a:lnTo>
                    <a:pt x="572" y="439"/>
                  </a:lnTo>
                  <a:lnTo>
                    <a:pt x="559" y="464"/>
                  </a:lnTo>
                  <a:lnTo>
                    <a:pt x="542" y="489"/>
                  </a:lnTo>
                  <a:lnTo>
                    <a:pt x="524" y="513"/>
                  </a:lnTo>
                  <a:lnTo>
                    <a:pt x="503" y="533"/>
                  </a:lnTo>
                  <a:lnTo>
                    <a:pt x="478" y="552"/>
                  </a:lnTo>
                  <a:lnTo>
                    <a:pt x="452" y="569"/>
                  </a:lnTo>
                  <a:lnTo>
                    <a:pt x="423" y="582"/>
                  </a:lnTo>
                  <a:lnTo>
                    <a:pt x="391" y="592"/>
                  </a:lnTo>
                  <a:lnTo>
                    <a:pt x="357" y="599"/>
                  </a:lnTo>
                  <a:lnTo>
                    <a:pt x="320" y="604"/>
                  </a:lnTo>
                  <a:lnTo>
                    <a:pt x="280" y="603"/>
                  </a:lnTo>
                  <a:lnTo>
                    <a:pt x="247" y="599"/>
                  </a:lnTo>
                  <a:lnTo>
                    <a:pt x="215" y="593"/>
                  </a:lnTo>
                  <a:lnTo>
                    <a:pt x="186" y="584"/>
                  </a:lnTo>
                  <a:lnTo>
                    <a:pt x="159" y="573"/>
                  </a:lnTo>
                  <a:lnTo>
                    <a:pt x="134" y="559"/>
                  </a:lnTo>
                  <a:lnTo>
                    <a:pt x="112" y="543"/>
                  </a:lnTo>
                  <a:lnTo>
                    <a:pt x="91" y="525"/>
                  </a:lnTo>
                  <a:lnTo>
                    <a:pt x="72" y="506"/>
                  </a:lnTo>
                  <a:lnTo>
                    <a:pt x="56" y="485"/>
                  </a:lnTo>
                  <a:lnTo>
                    <a:pt x="41" y="462"/>
                  </a:lnTo>
                  <a:lnTo>
                    <a:pt x="29" y="439"/>
                  </a:lnTo>
                  <a:lnTo>
                    <a:pt x="19" y="414"/>
                  </a:lnTo>
                  <a:lnTo>
                    <a:pt x="11" y="388"/>
                  </a:lnTo>
                  <a:lnTo>
                    <a:pt x="5" y="362"/>
                  </a:lnTo>
                  <a:lnTo>
                    <a:pt x="1" y="337"/>
                  </a:lnTo>
                  <a:lnTo>
                    <a:pt x="0" y="310"/>
                  </a:lnTo>
                  <a:lnTo>
                    <a:pt x="0" y="283"/>
                  </a:lnTo>
                  <a:lnTo>
                    <a:pt x="2" y="256"/>
                  </a:lnTo>
                  <a:lnTo>
                    <a:pt x="7" y="229"/>
                  </a:lnTo>
                  <a:lnTo>
                    <a:pt x="13" y="204"/>
                  </a:lnTo>
                  <a:lnTo>
                    <a:pt x="22" y="179"/>
                  </a:lnTo>
                  <a:lnTo>
                    <a:pt x="33" y="155"/>
                  </a:lnTo>
                  <a:lnTo>
                    <a:pt x="45" y="131"/>
                  </a:lnTo>
                  <a:lnTo>
                    <a:pt x="61" y="110"/>
                  </a:lnTo>
                  <a:lnTo>
                    <a:pt x="77" y="89"/>
                  </a:lnTo>
                  <a:lnTo>
                    <a:pt x="96" y="71"/>
                  </a:lnTo>
                  <a:lnTo>
                    <a:pt x="118" y="54"/>
                  </a:lnTo>
                  <a:lnTo>
                    <a:pt x="141" y="39"/>
                  </a:lnTo>
                  <a:lnTo>
                    <a:pt x="166" y="26"/>
                  </a:lnTo>
                  <a:lnTo>
                    <a:pt x="193" y="16"/>
                  </a:lnTo>
                  <a:lnTo>
                    <a:pt x="223" y="8"/>
                  </a:lnTo>
                  <a:lnTo>
                    <a:pt x="254" y="3"/>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6" name="Freeform 26">
              <a:extLst>
                <a:ext uri="{FF2B5EF4-FFF2-40B4-BE49-F238E27FC236}">
                  <a16:creationId xmlns:a16="http://schemas.microsoft.com/office/drawing/2014/main" id="{529C9A4C-18B4-5760-C170-97918ECF7A29}"/>
                </a:ext>
              </a:extLst>
            </p:cNvPr>
            <p:cNvSpPr>
              <a:spLocks noEditPoints="1"/>
            </p:cNvSpPr>
            <p:nvPr userDrawn="1"/>
          </p:nvSpPr>
          <p:spPr bwMode="auto">
            <a:xfrm>
              <a:off x="3995738" y="3952876"/>
              <a:ext cx="41275" cy="44450"/>
            </a:xfrm>
            <a:custGeom>
              <a:avLst/>
              <a:gdLst>
                <a:gd name="T0" fmla="*/ 224 w 366"/>
                <a:gd name="T1" fmla="*/ 234 h 395"/>
                <a:gd name="T2" fmla="*/ 184 w 366"/>
                <a:gd name="T3" fmla="*/ 96 h 395"/>
                <a:gd name="T4" fmla="*/ 139 w 366"/>
                <a:gd name="T5" fmla="*/ 234 h 395"/>
                <a:gd name="T6" fmla="*/ 224 w 366"/>
                <a:gd name="T7" fmla="*/ 234 h 395"/>
                <a:gd name="T8" fmla="*/ 366 w 366"/>
                <a:gd name="T9" fmla="*/ 395 h 395"/>
                <a:gd name="T10" fmla="*/ 262 w 366"/>
                <a:gd name="T11" fmla="*/ 395 h 395"/>
                <a:gd name="T12" fmla="*/ 240 w 366"/>
                <a:gd name="T13" fmla="*/ 299 h 395"/>
                <a:gd name="T14" fmla="*/ 126 w 366"/>
                <a:gd name="T15" fmla="*/ 299 h 395"/>
                <a:gd name="T16" fmla="*/ 97 w 366"/>
                <a:gd name="T17" fmla="*/ 395 h 395"/>
                <a:gd name="T18" fmla="*/ 0 w 366"/>
                <a:gd name="T19" fmla="*/ 395 h 395"/>
                <a:gd name="T20" fmla="*/ 112 w 366"/>
                <a:gd name="T21" fmla="*/ 59 h 395"/>
                <a:gd name="T22" fmla="*/ 111 w 366"/>
                <a:gd name="T23" fmla="*/ 48 h 395"/>
                <a:gd name="T24" fmla="*/ 109 w 366"/>
                <a:gd name="T25" fmla="*/ 44 h 395"/>
                <a:gd name="T26" fmla="*/ 105 w 366"/>
                <a:gd name="T27" fmla="*/ 41 h 395"/>
                <a:gd name="T28" fmla="*/ 102 w 366"/>
                <a:gd name="T29" fmla="*/ 38 h 395"/>
                <a:gd name="T30" fmla="*/ 98 w 366"/>
                <a:gd name="T31" fmla="*/ 36 h 395"/>
                <a:gd name="T32" fmla="*/ 87 w 366"/>
                <a:gd name="T33" fmla="*/ 34 h 395"/>
                <a:gd name="T34" fmla="*/ 78 w 366"/>
                <a:gd name="T35" fmla="*/ 34 h 395"/>
                <a:gd name="T36" fmla="*/ 78 w 366"/>
                <a:gd name="T37" fmla="*/ 0 h 395"/>
                <a:gd name="T38" fmla="*/ 229 w 366"/>
                <a:gd name="T39" fmla="*/ 0 h 395"/>
                <a:gd name="T40" fmla="*/ 234 w 366"/>
                <a:gd name="T41" fmla="*/ 1 h 395"/>
                <a:gd name="T42" fmla="*/ 240 w 366"/>
                <a:gd name="T43" fmla="*/ 3 h 395"/>
                <a:gd name="T44" fmla="*/ 246 w 366"/>
                <a:gd name="T45" fmla="*/ 6 h 395"/>
                <a:gd name="T46" fmla="*/ 251 w 366"/>
                <a:gd name="T47" fmla="*/ 10 h 395"/>
                <a:gd name="T48" fmla="*/ 256 w 366"/>
                <a:gd name="T49" fmla="*/ 15 h 395"/>
                <a:gd name="T50" fmla="*/ 260 w 366"/>
                <a:gd name="T51" fmla="*/ 21 h 395"/>
                <a:gd name="T52" fmla="*/ 262 w 366"/>
                <a:gd name="T53" fmla="*/ 26 h 395"/>
                <a:gd name="T54" fmla="*/ 264 w 366"/>
                <a:gd name="T55" fmla="*/ 31 h 395"/>
                <a:gd name="T56" fmla="*/ 366 w 366"/>
                <a:gd name="T57" fmla="*/ 395 h 3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66" h="395">
                  <a:moveTo>
                    <a:pt x="224" y="234"/>
                  </a:moveTo>
                  <a:lnTo>
                    <a:pt x="184" y="96"/>
                  </a:lnTo>
                  <a:lnTo>
                    <a:pt x="139" y="234"/>
                  </a:lnTo>
                  <a:lnTo>
                    <a:pt x="224" y="234"/>
                  </a:lnTo>
                  <a:close/>
                  <a:moveTo>
                    <a:pt x="366" y="395"/>
                  </a:moveTo>
                  <a:lnTo>
                    <a:pt x="262" y="395"/>
                  </a:lnTo>
                  <a:lnTo>
                    <a:pt x="240" y="299"/>
                  </a:lnTo>
                  <a:lnTo>
                    <a:pt x="126" y="299"/>
                  </a:lnTo>
                  <a:lnTo>
                    <a:pt x="97" y="395"/>
                  </a:lnTo>
                  <a:lnTo>
                    <a:pt x="0" y="395"/>
                  </a:lnTo>
                  <a:lnTo>
                    <a:pt x="112" y="59"/>
                  </a:lnTo>
                  <a:lnTo>
                    <a:pt x="111" y="48"/>
                  </a:lnTo>
                  <a:lnTo>
                    <a:pt x="109" y="44"/>
                  </a:lnTo>
                  <a:lnTo>
                    <a:pt x="105" y="41"/>
                  </a:lnTo>
                  <a:lnTo>
                    <a:pt x="102" y="38"/>
                  </a:lnTo>
                  <a:lnTo>
                    <a:pt x="98" y="36"/>
                  </a:lnTo>
                  <a:lnTo>
                    <a:pt x="87" y="34"/>
                  </a:lnTo>
                  <a:lnTo>
                    <a:pt x="78" y="34"/>
                  </a:lnTo>
                  <a:lnTo>
                    <a:pt x="78" y="0"/>
                  </a:lnTo>
                  <a:lnTo>
                    <a:pt x="229" y="0"/>
                  </a:lnTo>
                  <a:lnTo>
                    <a:pt x="234" y="1"/>
                  </a:lnTo>
                  <a:lnTo>
                    <a:pt x="240" y="3"/>
                  </a:lnTo>
                  <a:lnTo>
                    <a:pt x="246" y="6"/>
                  </a:lnTo>
                  <a:lnTo>
                    <a:pt x="251" y="10"/>
                  </a:lnTo>
                  <a:lnTo>
                    <a:pt x="256" y="15"/>
                  </a:lnTo>
                  <a:lnTo>
                    <a:pt x="260" y="21"/>
                  </a:lnTo>
                  <a:lnTo>
                    <a:pt x="262" y="26"/>
                  </a:lnTo>
                  <a:lnTo>
                    <a:pt x="264" y="31"/>
                  </a:lnTo>
                  <a:lnTo>
                    <a:pt x="366" y="395"/>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7" name="Freeform 27">
              <a:extLst>
                <a:ext uri="{FF2B5EF4-FFF2-40B4-BE49-F238E27FC236}">
                  <a16:creationId xmlns:a16="http://schemas.microsoft.com/office/drawing/2014/main" id="{613C80B1-3DA4-1EBA-45C9-03EC2F63854F}"/>
                </a:ext>
              </a:extLst>
            </p:cNvPr>
            <p:cNvSpPr>
              <a:spLocks/>
            </p:cNvSpPr>
            <p:nvPr userDrawn="1"/>
          </p:nvSpPr>
          <p:spPr bwMode="auto">
            <a:xfrm>
              <a:off x="4125913" y="3963988"/>
              <a:ext cx="31750" cy="33338"/>
            </a:xfrm>
            <a:custGeom>
              <a:avLst/>
              <a:gdLst>
                <a:gd name="T0" fmla="*/ 285 w 285"/>
                <a:gd name="T1" fmla="*/ 300 h 300"/>
                <a:gd name="T2" fmla="*/ 193 w 285"/>
                <a:gd name="T3" fmla="*/ 300 h 300"/>
                <a:gd name="T4" fmla="*/ 193 w 285"/>
                <a:gd name="T5" fmla="*/ 86 h 300"/>
                <a:gd name="T6" fmla="*/ 192 w 285"/>
                <a:gd name="T7" fmla="*/ 84 h 300"/>
                <a:gd name="T8" fmla="*/ 191 w 285"/>
                <a:gd name="T9" fmla="*/ 82 h 300"/>
                <a:gd name="T10" fmla="*/ 188 w 285"/>
                <a:gd name="T11" fmla="*/ 80 h 300"/>
                <a:gd name="T12" fmla="*/ 186 w 285"/>
                <a:gd name="T13" fmla="*/ 79 h 300"/>
                <a:gd name="T14" fmla="*/ 179 w 285"/>
                <a:gd name="T15" fmla="*/ 77 h 300"/>
                <a:gd name="T16" fmla="*/ 172 w 285"/>
                <a:gd name="T17" fmla="*/ 76 h 300"/>
                <a:gd name="T18" fmla="*/ 164 w 285"/>
                <a:gd name="T19" fmla="*/ 76 h 300"/>
                <a:gd name="T20" fmla="*/ 155 w 285"/>
                <a:gd name="T21" fmla="*/ 77 h 300"/>
                <a:gd name="T22" fmla="*/ 148 w 285"/>
                <a:gd name="T23" fmla="*/ 78 h 300"/>
                <a:gd name="T24" fmla="*/ 143 w 285"/>
                <a:gd name="T25" fmla="*/ 80 h 300"/>
                <a:gd name="T26" fmla="*/ 131 w 285"/>
                <a:gd name="T27" fmla="*/ 90 h 300"/>
                <a:gd name="T28" fmla="*/ 119 w 285"/>
                <a:gd name="T29" fmla="*/ 99 h 300"/>
                <a:gd name="T30" fmla="*/ 119 w 285"/>
                <a:gd name="T31" fmla="*/ 300 h 300"/>
                <a:gd name="T32" fmla="*/ 27 w 285"/>
                <a:gd name="T33" fmla="*/ 300 h 300"/>
                <a:gd name="T34" fmla="*/ 27 w 285"/>
                <a:gd name="T35" fmla="*/ 48 h 300"/>
                <a:gd name="T36" fmla="*/ 26 w 285"/>
                <a:gd name="T37" fmla="*/ 46 h 300"/>
                <a:gd name="T38" fmla="*/ 24 w 285"/>
                <a:gd name="T39" fmla="*/ 44 h 300"/>
                <a:gd name="T40" fmla="*/ 20 w 285"/>
                <a:gd name="T41" fmla="*/ 42 h 300"/>
                <a:gd name="T42" fmla="*/ 16 w 285"/>
                <a:gd name="T43" fmla="*/ 40 h 300"/>
                <a:gd name="T44" fmla="*/ 11 w 285"/>
                <a:gd name="T45" fmla="*/ 39 h 300"/>
                <a:gd name="T46" fmla="*/ 7 w 285"/>
                <a:gd name="T47" fmla="*/ 39 h 300"/>
                <a:gd name="T48" fmla="*/ 3 w 285"/>
                <a:gd name="T49" fmla="*/ 38 h 300"/>
                <a:gd name="T50" fmla="*/ 0 w 285"/>
                <a:gd name="T51" fmla="*/ 39 h 300"/>
                <a:gd name="T52" fmla="*/ 0 w 285"/>
                <a:gd name="T53" fmla="*/ 5 h 300"/>
                <a:gd name="T54" fmla="*/ 98 w 285"/>
                <a:gd name="T55" fmla="*/ 5 h 300"/>
                <a:gd name="T56" fmla="*/ 100 w 285"/>
                <a:gd name="T57" fmla="*/ 5 h 300"/>
                <a:gd name="T58" fmla="*/ 103 w 285"/>
                <a:gd name="T59" fmla="*/ 6 h 300"/>
                <a:gd name="T60" fmla="*/ 105 w 285"/>
                <a:gd name="T61" fmla="*/ 7 h 300"/>
                <a:gd name="T62" fmla="*/ 107 w 285"/>
                <a:gd name="T63" fmla="*/ 9 h 300"/>
                <a:gd name="T64" fmla="*/ 110 w 285"/>
                <a:gd name="T65" fmla="*/ 14 h 300"/>
                <a:gd name="T66" fmla="*/ 113 w 285"/>
                <a:gd name="T67" fmla="*/ 19 h 300"/>
                <a:gd name="T68" fmla="*/ 116 w 285"/>
                <a:gd name="T69" fmla="*/ 33 h 300"/>
                <a:gd name="T70" fmla="*/ 117 w 285"/>
                <a:gd name="T71" fmla="*/ 43 h 300"/>
                <a:gd name="T72" fmla="*/ 123 w 285"/>
                <a:gd name="T73" fmla="*/ 36 h 300"/>
                <a:gd name="T74" fmla="*/ 131 w 285"/>
                <a:gd name="T75" fmla="*/ 30 h 300"/>
                <a:gd name="T76" fmla="*/ 139 w 285"/>
                <a:gd name="T77" fmla="*/ 25 h 300"/>
                <a:gd name="T78" fmla="*/ 147 w 285"/>
                <a:gd name="T79" fmla="*/ 19 h 300"/>
                <a:gd name="T80" fmla="*/ 155 w 285"/>
                <a:gd name="T81" fmla="*/ 14 h 300"/>
                <a:gd name="T82" fmla="*/ 165 w 285"/>
                <a:gd name="T83" fmla="*/ 10 h 300"/>
                <a:gd name="T84" fmla="*/ 174 w 285"/>
                <a:gd name="T85" fmla="*/ 6 h 300"/>
                <a:gd name="T86" fmla="*/ 183 w 285"/>
                <a:gd name="T87" fmla="*/ 4 h 300"/>
                <a:gd name="T88" fmla="*/ 194 w 285"/>
                <a:gd name="T89" fmla="*/ 2 h 300"/>
                <a:gd name="T90" fmla="*/ 203 w 285"/>
                <a:gd name="T91" fmla="*/ 1 h 300"/>
                <a:gd name="T92" fmla="*/ 212 w 285"/>
                <a:gd name="T93" fmla="*/ 0 h 300"/>
                <a:gd name="T94" fmla="*/ 223 w 285"/>
                <a:gd name="T95" fmla="*/ 1 h 300"/>
                <a:gd name="T96" fmla="*/ 232 w 285"/>
                <a:gd name="T97" fmla="*/ 2 h 300"/>
                <a:gd name="T98" fmla="*/ 240 w 285"/>
                <a:gd name="T99" fmla="*/ 5 h 300"/>
                <a:gd name="T100" fmla="*/ 250 w 285"/>
                <a:gd name="T101" fmla="*/ 9 h 300"/>
                <a:gd name="T102" fmla="*/ 258 w 285"/>
                <a:gd name="T103" fmla="*/ 14 h 300"/>
                <a:gd name="T104" fmla="*/ 262 w 285"/>
                <a:gd name="T105" fmla="*/ 17 h 300"/>
                <a:gd name="T106" fmla="*/ 266 w 285"/>
                <a:gd name="T107" fmla="*/ 21 h 300"/>
                <a:gd name="T108" fmla="*/ 271 w 285"/>
                <a:gd name="T109" fmla="*/ 28 h 300"/>
                <a:gd name="T110" fmla="*/ 275 w 285"/>
                <a:gd name="T111" fmla="*/ 33 h 300"/>
                <a:gd name="T112" fmla="*/ 279 w 285"/>
                <a:gd name="T113" fmla="*/ 39 h 300"/>
                <a:gd name="T114" fmla="*/ 282 w 285"/>
                <a:gd name="T115" fmla="*/ 45 h 300"/>
                <a:gd name="T116" fmla="*/ 284 w 285"/>
                <a:gd name="T117" fmla="*/ 51 h 300"/>
                <a:gd name="T118" fmla="*/ 285 w 285"/>
                <a:gd name="T119" fmla="*/ 57 h 300"/>
                <a:gd name="T120" fmla="*/ 285 w 285"/>
                <a:gd name="T121" fmla="*/ 30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5" h="300">
                  <a:moveTo>
                    <a:pt x="285" y="300"/>
                  </a:moveTo>
                  <a:lnTo>
                    <a:pt x="193" y="300"/>
                  </a:lnTo>
                  <a:lnTo>
                    <a:pt x="193" y="86"/>
                  </a:lnTo>
                  <a:lnTo>
                    <a:pt x="192" y="84"/>
                  </a:lnTo>
                  <a:lnTo>
                    <a:pt x="191" y="82"/>
                  </a:lnTo>
                  <a:lnTo>
                    <a:pt x="188" y="80"/>
                  </a:lnTo>
                  <a:lnTo>
                    <a:pt x="186" y="79"/>
                  </a:lnTo>
                  <a:lnTo>
                    <a:pt x="179" y="77"/>
                  </a:lnTo>
                  <a:lnTo>
                    <a:pt x="172" y="76"/>
                  </a:lnTo>
                  <a:lnTo>
                    <a:pt x="164" y="76"/>
                  </a:lnTo>
                  <a:lnTo>
                    <a:pt x="155" y="77"/>
                  </a:lnTo>
                  <a:lnTo>
                    <a:pt x="148" y="78"/>
                  </a:lnTo>
                  <a:lnTo>
                    <a:pt x="143" y="80"/>
                  </a:lnTo>
                  <a:lnTo>
                    <a:pt x="131" y="90"/>
                  </a:lnTo>
                  <a:lnTo>
                    <a:pt x="119" y="99"/>
                  </a:lnTo>
                  <a:lnTo>
                    <a:pt x="119" y="300"/>
                  </a:lnTo>
                  <a:lnTo>
                    <a:pt x="27" y="300"/>
                  </a:lnTo>
                  <a:lnTo>
                    <a:pt x="27" y="48"/>
                  </a:lnTo>
                  <a:lnTo>
                    <a:pt x="26" y="46"/>
                  </a:lnTo>
                  <a:lnTo>
                    <a:pt x="24" y="44"/>
                  </a:lnTo>
                  <a:lnTo>
                    <a:pt x="20" y="42"/>
                  </a:lnTo>
                  <a:lnTo>
                    <a:pt x="16" y="40"/>
                  </a:lnTo>
                  <a:lnTo>
                    <a:pt x="11" y="39"/>
                  </a:lnTo>
                  <a:lnTo>
                    <a:pt x="7" y="39"/>
                  </a:lnTo>
                  <a:lnTo>
                    <a:pt x="3" y="38"/>
                  </a:lnTo>
                  <a:lnTo>
                    <a:pt x="0" y="39"/>
                  </a:lnTo>
                  <a:lnTo>
                    <a:pt x="0" y="5"/>
                  </a:lnTo>
                  <a:lnTo>
                    <a:pt x="98" y="5"/>
                  </a:lnTo>
                  <a:lnTo>
                    <a:pt x="100" y="5"/>
                  </a:lnTo>
                  <a:lnTo>
                    <a:pt x="103" y="6"/>
                  </a:lnTo>
                  <a:lnTo>
                    <a:pt x="105" y="7"/>
                  </a:lnTo>
                  <a:lnTo>
                    <a:pt x="107" y="9"/>
                  </a:lnTo>
                  <a:lnTo>
                    <a:pt x="110" y="14"/>
                  </a:lnTo>
                  <a:lnTo>
                    <a:pt x="113" y="19"/>
                  </a:lnTo>
                  <a:lnTo>
                    <a:pt x="116" y="33"/>
                  </a:lnTo>
                  <a:lnTo>
                    <a:pt x="117" y="43"/>
                  </a:lnTo>
                  <a:lnTo>
                    <a:pt x="123" y="36"/>
                  </a:lnTo>
                  <a:lnTo>
                    <a:pt x="131" y="30"/>
                  </a:lnTo>
                  <a:lnTo>
                    <a:pt x="139" y="25"/>
                  </a:lnTo>
                  <a:lnTo>
                    <a:pt x="147" y="19"/>
                  </a:lnTo>
                  <a:lnTo>
                    <a:pt x="155" y="14"/>
                  </a:lnTo>
                  <a:lnTo>
                    <a:pt x="165" y="10"/>
                  </a:lnTo>
                  <a:lnTo>
                    <a:pt x="174" y="6"/>
                  </a:lnTo>
                  <a:lnTo>
                    <a:pt x="183" y="4"/>
                  </a:lnTo>
                  <a:lnTo>
                    <a:pt x="194" y="2"/>
                  </a:lnTo>
                  <a:lnTo>
                    <a:pt x="203" y="1"/>
                  </a:lnTo>
                  <a:lnTo>
                    <a:pt x="212" y="0"/>
                  </a:lnTo>
                  <a:lnTo>
                    <a:pt x="223" y="1"/>
                  </a:lnTo>
                  <a:lnTo>
                    <a:pt x="232" y="2"/>
                  </a:lnTo>
                  <a:lnTo>
                    <a:pt x="240" y="5"/>
                  </a:lnTo>
                  <a:lnTo>
                    <a:pt x="250" y="9"/>
                  </a:lnTo>
                  <a:lnTo>
                    <a:pt x="258" y="14"/>
                  </a:lnTo>
                  <a:lnTo>
                    <a:pt x="262" y="17"/>
                  </a:lnTo>
                  <a:lnTo>
                    <a:pt x="266" y="21"/>
                  </a:lnTo>
                  <a:lnTo>
                    <a:pt x="271" y="28"/>
                  </a:lnTo>
                  <a:lnTo>
                    <a:pt x="275" y="33"/>
                  </a:lnTo>
                  <a:lnTo>
                    <a:pt x="279" y="39"/>
                  </a:lnTo>
                  <a:lnTo>
                    <a:pt x="282" y="45"/>
                  </a:lnTo>
                  <a:lnTo>
                    <a:pt x="284" y="51"/>
                  </a:lnTo>
                  <a:lnTo>
                    <a:pt x="285" y="57"/>
                  </a:lnTo>
                  <a:lnTo>
                    <a:pt x="285" y="30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8" name="Freeform 28">
              <a:extLst>
                <a:ext uri="{FF2B5EF4-FFF2-40B4-BE49-F238E27FC236}">
                  <a16:creationId xmlns:a16="http://schemas.microsoft.com/office/drawing/2014/main" id="{0F756BB2-59D5-73C3-24A7-92E36E4F19BB}"/>
                </a:ext>
              </a:extLst>
            </p:cNvPr>
            <p:cNvSpPr>
              <a:spLocks/>
            </p:cNvSpPr>
            <p:nvPr userDrawn="1"/>
          </p:nvSpPr>
          <p:spPr bwMode="auto">
            <a:xfrm>
              <a:off x="4359275" y="3952876"/>
              <a:ext cx="33337" cy="44450"/>
            </a:xfrm>
            <a:custGeom>
              <a:avLst/>
              <a:gdLst>
                <a:gd name="T0" fmla="*/ 285 w 285"/>
                <a:gd name="T1" fmla="*/ 358 h 401"/>
                <a:gd name="T2" fmla="*/ 264 w 285"/>
                <a:gd name="T3" fmla="*/ 373 h 401"/>
                <a:gd name="T4" fmla="*/ 242 w 285"/>
                <a:gd name="T5" fmla="*/ 384 h 401"/>
                <a:gd name="T6" fmla="*/ 220 w 285"/>
                <a:gd name="T7" fmla="*/ 394 h 401"/>
                <a:gd name="T8" fmla="*/ 196 w 285"/>
                <a:gd name="T9" fmla="*/ 399 h 401"/>
                <a:gd name="T10" fmla="*/ 171 w 285"/>
                <a:gd name="T11" fmla="*/ 401 h 401"/>
                <a:gd name="T12" fmla="*/ 146 w 285"/>
                <a:gd name="T13" fmla="*/ 400 h 401"/>
                <a:gd name="T14" fmla="*/ 122 w 285"/>
                <a:gd name="T15" fmla="*/ 395 h 401"/>
                <a:gd name="T16" fmla="*/ 97 w 285"/>
                <a:gd name="T17" fmla="*/ 386 h 401"/>
                <a:gd name="T18" fmla="*/ 74 w 285"/>
                <a:gd name="T19" fmla="*/ 374 h 401"/>
                <a:gd name="T20" fmla="*/ 53 w 285"/>
                <a:gd name="T21" fmla="*/ 357 h 401"/>
                <a:gd name="T22" fmla="*/ 36 w 285"/>
                <a:gd name="T23" fmla="*/ 336 h 401"/>
                <a:gd name="T24" fmla="*/ 22 w 285"/>
                <a:gd name="T25" fmla="*/ 311 h 401"/>
                <a:gd name="T26" fmla="*/ 12 w 285"/>
                <a:gd name="T27" fmla="*/ 285 h 401"/>
                <a:gd name="T28" fmla="*/ 4 w 285"/>
                <a:gd name="T29" fmla="*/ 258 h 401"/>
                <a:gd name="T30" fmla="*/ 0 w 285"/>
                <a:gd name="T31" fmla="*/ 228 h 401"/>
                <a:gd name="T32" fmla="*/ 0 w 285"/>
                <a:gd name="T33" fmla="*/ 198 h 401"/>
                <a:gd name="T34" fmla="*/ 2 w 285"/>
                <a:gd name="T35" fmla="*/ 168 h 401"/>
                <a:gd name="T36" fmla="*/ 8 w 285"/>
                <a:gd name="T37" fmla="*/ 139 h 401"/>
                <a:gd name="T38" fmla="*/ 18 w 285"/>
                <a:gd name="T39" fmla="*/ 111 h 401"/>
                <a:gd name="T40" fmla="*/ 30 w 285"/>
                <a:gd name="T41" fmla="*/ 84 h 401"/>
                <a:gd name="T42" fmla="*/ 45 w 285"/>
                <a:gd name="T43" fmla="*/ 61 h 401"/>
                <a:gd name="T44" fmla="*/ 63 w 285"/>
                <a:gd name="T45" fmla="*/ 41 h 401"/>
                <a:gd name="T46" fmla="*/ 85 w 285"/>
                <a:gd name="T47" fmla="*/ 24 h 401"/>
                <a:gd name="T48" fmla="*/ 109 w 285"/>
                <a:gd name="T49" fmla="*/ 11 h 401"/>
                <a:gd name="T50" fmla="*/ 131 w 285"/>
                <a:gd name="T51" fmla="*/ 5 h 401"/>
                <a:gd name="T52" fmla="*/ 154 w 285"/>
                <a:gd name="T53" fmla="*/ 1 h 401"/>
                <a:gd name="T54" fmla="*/ 178 w 285"/>
                <a:gd name="T55" fmla="*/ 0 h 401"/>
                <a:gd name="T56" fmla="*/ 202 w 285"/>
                <a:gd name="T57" fmla="*/ 3 h 401"/>
                <a:gd name="T58" fmla="*/ 226 w 285"/>
                <a:gd name="T59" fmla="*/ 8 h 401"/>
                <a:gd name="T60" fmla="*/ 248 w 285"/>
                <a:gd name="T61" fmla="*/ 16 h 401"/>
                <a:gd name="T62" fmla="*/ 268 w 285"/>
                <a:gd name="T63" fmla="*/ 29 h 401"/>
                <a:gd name="T64" fmla="*/ 285 w 285"/>
                <a:gd name="T65" fmla="*/ 44 h 401"/>
                <a:gd name="T66" fmla="*/ 242 w 285"/>
                <a:gd name="T67" fmla="*/ 99 h 401"/>
                <a:gd name="T68" fmla="*/ 221 w 285"/>
                <a:gd name="T69" fmla="*/ 82 h 401"/>
                <a:gd name="T70" fmla="*/ 197 w 285"/>
                <a:gd name="T71" fmla="*/ 75 h 401"/>
                <a:gd name="T72" fmla="*/ 175 w 285"/>
                <a:gd name="T73" fmla="*/ 74 h 401"/>
                <a:gd name="T74" fmla="*/ 153 w 285"/>
                <a:gd name="T75" fmla="*/ 80 h 401"/>
                <a:gd name="T76" fmla="*/ 135 w 285"/>
                <a:gd name="T77" fmla="*/ 93 h 401"/>
                <a:gd name="T78" fmla="*/ 119 w 285"/>
                <a:gd name="T79" fmla="*/ 112 h 401"/>
                <a:gd name="T80" fmla="*/ 107 w 285"/>
                <a:gd name="T81" fmla="*/ 137 h 401"/>
                <a:gd name="T82" fmla="*/ 100 w 285"/>
                <a:gd name="T83" fmla="*/ 172 h 401"/>
                <a:gd name="T84" fmla="*/ 99 w 285"/>
                <a:gd name="T85" fmla="*/ 214 h 401"/>
                <a:gd name="T86" fmla="*/ 102 w 285"/>
                <a:gd name="T87" fmla="*/ 244 h 401"/>
                <a:gd name="T88" fmla="*/ 107 w 285"/>
                <a:gd name="T89" fmla="*/ 263 h 401"/>
                <a:gd name="T90" fmla="*/ 114 w 285"/>
                <a:gd name="T91" fmla="*/ 279 h 401"/>
                <a:gd name="T92" fmla="*/ 122 w 285"/>
                <a:gd name="T93" fmla="*/ 295 h 401"/>
                <a:gd name="T94" fmla="*/ 133 w 285"/>
                <a:gd name="T95" fmla="*/ 307 h 401"/>
                <a:gd name="T96" fmla="*/ 144 w 285"/>
                <a:gd name="T97" fmla="*/ 316 h 401"/>
                <a:gd name="T98" fmla="*/ 158 w 285"/>
                <a:gd name="T99" fmla="*/ 324 h 401"/>
                <a:gd name="T100" fmla="*/ 173 w 285"/>
                <a:gd name="T101" fmla="*/ 327 h 401"/>
                <a:gd name="T102" fmla="*/ 190 w 285"/>
                <a:gd name="T103" fmla="*/ 327 h 401"/>
                <a:gd name="T104" fmla="*/ 207 w 285"/>
                <a:gd name="T105" fmla="*/ 323 h 401"/>
                <a:gd name="T106" fmla="*/ 227 w 285"/>
                <a:gd name="T107" fmla="*/ 314 h 401"/>
                <a:gd name="T108" fmla="*/ 249 w 285"/>
                <a:gd name="T109" fmla="*/ 301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85" h="401">
                  <a:moveTo>
                    <a:pt x="259" y="293"/>
                  </a:moveTo>
                  <a:lnTo>
                    <a:pt x="285" y="358"/>
                  </a:lnTo>
                  <a:lnTo>
                    <a:pt x="274" y="366"/>
                  </a:lnTo>
                  <a:lnTo>
                    <a:pt x="264" y="373"/>
                  </a:lnTo>
                  <a:lnTo>
                    <a:pt x="254" y="379"/>
                  </a:lnTo>
                  <a:lnTo>
                    <a:pt x="242" y="384"/>
                  </a:lnTo>
                  <a:lnTo>
                    <a:pt x="231" y="390"/>
                  </a:lnTo>
                  <a:lnTo>
                    <a:pt x="220" y="394"/>
                  </a:lnTo>
                  <a:lnTo>
                    <a:pt x="207" y="397"/>
                  </a:lnTo>
                  <a:lnTo>
                    <a:pt x="196" y="399"/>
                  </a:lnTo>
                  <a:lnTo>
                    <a:pt x="183" y="400"/>
                  </a:lnTo>
                  <a:lnTo>
                    <a:pt x="171" y="401"/>
                  </a:lnTo>
                  <a:lnTo>
                    <a:pt x="159" y="401"/>
                  </a:lnTo>
                  <a:lnTo>
                    <a:pt x="146" y="400"/>
                  </a:lnTo>
                  <a:lnTo>
                    <a:pt x="135" y="398"/>
                  </a:lnTo>
                  <a:lnTo>
                    <a:pt x="122" y="395"/>
                  </a:lnTo>
                  <a:lnTo>
                    <a:pt x="110" y="392"/>
                  </a:lnTo>
                  <a:lnTo>
                    <a:pt x="97" y="386"/>
                  </a:lnTo>
                  <a:lnTo>
                    <a:pt x="85" y="381"/>
                  </a:lnTo>
                  <a:lnTo>
                    <a:pt x="74" y="374"/>
                  </a:lnTo>
                  <a:lnTo>
                    <a:pt x="63" y="366"/>
                  </a:lnTo>
                  <a:lnTo>
                    <a:pt x="53" y="357"/>
                  </a:lnTo>
                  <a:lnTo>
                    <a:pt x="44" y="346"/>
                  </a:lnTo>
                  <a:lnTo>
                    <a:pt x="36" y="336"/>
                  </a:lnTo>
                  <a:lnTo>
                    <a:pt x="28" y="324"/>
                  </a:lnTo>
                  <a:lnTo>
                    <a:pt x="22" y="311"/>
                  </a:lnTo>
                  <a:lnTo>
                    <a:pt x="17" y="299"/>
                  </a:lnTo>
                  <a:lnTo>
                    <a:pt x="12" y="285"/>
                  </a:lnTo>
                  <a:lnTo>
                    <a:pt x="7" y="271"/>
                  </a:lnTo>
                  <a:lnTo>
                    <a:pt x="4" y="258"/>
                  </a:lnTo>
                  <a:lnTo>
                    <a:pt x="2" y="242"/>
                  </a:lnTo>
                  <a:lnTo>
                    <a:pt x="0" y="228"/>
                  </a:lnTo>
                  <a:lnTo>
                    <a:pt x="0" y="213"/>
                  </a:lnTo>
                  <a:lnTo>
                    <a:pt x="0" y="198"/>
                  </a:lnTo>
                  <a:lnTo>
                    <a:pt x="1" y="182"/>
                  </a:lnTo>
                  <a:lnTo>
                    <a:pt x="2" y="168"/>
                  </a:lnTo>
                  <a:lnTo>
                    <a:pt x="5" y="154"/>
                  </a:lnTo>
                  <a:lnTo>
                    <a:pt x="8" y="139"/>
                  </a:lnTo>
                  <a:lnTo>
                    <a:pt x="13" y="125"/>
                  </a:lnTo>
                  <a:lnTo>
                    <a:pt x="18" y="111"/>
                  </a:lnTo>
                  <a:lnTo>
                    <a:pt x="23" y="98"/>
                  </a:lnTo>
                  <a:lnTo>
                    <a:pt x="30" y="84"/>
                  </a:lnTo>
                  <a:lnTo>
                    <a:pt x="37" y="72"/>
                  </a:lnTo>
                  <a:lnTo>
                    <a:pt x="45" y="61"/>
                  </a:lnTo>
                  <a:lnTo>
                    <a:pt x="54" y="50"/>
                  </a:lnTo>
                  <a:lnTo>
                    <a:pt x="63" y="41"/>
                  </a:lnTo>
                  <a:lnTo>
                    <a:pt x="74" y="32"/>
                  </a:lnTo>
                  <a:lnTo>
                    <a:pt x="85" y="24"/>
                  </a:lnTo>
                  <a:lnTo>
                    <a:pt x="96" y="17"/>
                  </a:lnTo>
                  <a:lnTo>
                    <a:pt x="109" y="11"/>
                  </a:lnTo>
                  <a:lnTo>
                    <a:pt x="120" y="8"/>
                  </a:lnTo>
                  <a:lnTo>
                    <a:pt x="131" y="5"/>
                  </a:lnTo>
                  <a:lnTo>
                    <a:pt x="142" y="3"/>
                  </a:lnTo>
                  <a:lnTo>
                    <a:pt x="154" y="1"/>
                  </a:lnTo>
                  <a:lnTo>
                    <a:pt x="166" y="1"/>
                  </a:lnTo>
                  <a:lnTo>
                    <a:pt x="178" y="0"/>
                  </a:lnTo>
                  <a:lnTo>
                    <a:pt x="191" y="1"/>
                  </a:lnTo>
                  <a:lnTo>
                    <a:pt x="202" y="3"/>
                  </a:lnTo>
                  <a:lnTo>
                    <a:pt x="214" y="5"/>
                  </a:lnTo>
                  <a:lnTo>
                    <a:pt x="226" y="8"/>
                  </a:lnTo>
                  <a:lnTo>
                    <a:pt x="237" y="11"/>
                  </a:lnTo>
                  <a:lnTo>
                    <a:pt x="248" y="16"/>
                  </a:lnTo>
                  <a:lnTo>
                    <a:pt x="258" y="22"/>
                  </a:lnTo>
                  <a:lnTo>
                    <a:pt x="268" y="29"/>
                  </a:lnTo>
                  <a:lnTo>
                    <a:pt x="277" y="36"/>
                  </a:lnTo>
                  <a:lnTo>
                    <a:pt x="285" y="44"/>
                  </a:lnTo>
                  <a:lnTo>
                    <a:pt x="254" y="109"/>
                  </a:lnTo>
                  <a:lnTo>
                    <a:pt x="242" y="99"/>
                  </a:lnTo>
                  <a:lnTo>
                    <a:pt x="232" y="90"/>
                  </a:lnTo>
                  <a:lnTo>
                    <a:pt x="221" y="82"/>
                  </a:lnTo>
                  <a:lnTo>
                    <a:pt x="209" y="78"/>
                  </a:lnTo>
                  <a:lnTo>
                    <a:pt x="197" y="75"/>
                  </a:lnTo>
                  <a:lnTo>
                    <a:pt x="185" y="73"/>
                  </a:lnTo>
                  <a:lnTo>
                    <a:pt x="175" y="74"/>
                  </a:lnTo>
                  <a:lnTo>
                    <a:pt x="164" y="76"/>
                  </a:lnTo>
                  <a:lnTo>
                    <a:pt x="153" y="80"/>
                  </a:lnTo>
                  <a:lnTo>
                    <a:pt x="144" y="86"/>
                  </a:lnTo>
                  <a:lnTo>
                    <a:pt x="135" y="93"/>
                  </a:lnTo>
                  <a:lnTo>
                    <a:pt x="126" y="102"/>
                  </a:lnTo>
                  <a:lnTo>
                    <a:pt x="119" y="112"/>
                  </a:lnTo>
                  <a:lnTo>
                    <a:pt x="113" y="124"/>
                  </a:lnTo>
                  <a:lnTo>
                    <a:pt x="107" y="137"/>
                  </a:lnTo>
                  <a:lnTo>
                    <a:pt x="104" y="151"/>
                  </a:lnTo>
                  <a:lnTo>
                    <a:pt x="100" y="172"/>
                  </a:lnTo>
                  <a:lnTo>
                    <a:pt x="97" y="194"/>
                  </a:lnTo>
                  <a:lnTo>
                    <a:pt x="99" y="214"/>
                  </a:lnTo>
                  <a:lnTo>
                    <a:pt x="101" y="235"/>
                  </a:lnTo>
                  <a:lnTo>
                    <a:pt x="102" y="244"/>
                  </a:lnTo>
                  <a:lnTo>
                    <a:pt x="104" y="254"/>
                  </a:lnTo>
                  <a:lnTo>
                    <a:pt x="107" y="263"/>
                  </a:lnTo>
                  <a:lnTo>
                    <a:pt x="110" y="271"/>
                  </a:lnTo>
                  <a:lnTo>
                    <a:pt x="114" y="279"/>
                  </a:lnTo>
                  <a:lnTo>
                    <a:pt x="117" y="288"/>
                  </a:lnTo>
                  <a:lnTo>
                    <a:pt x="122" y="295"/>
                  </a:lnTo>
                  <a:lnTo>
                    <a:pt x="126" y="301"/>
                  </a:lnTo>
                  <a:lnTo>
                    <a:pt x="133" y="307"/>
                  </a:lnTo>
                  <a:lnTo>
                    <a:pt x="138" y="312"/>
                  </a:lnTo>
                  <a:lnTo>
                    <a:pt x="144" y="316"/>
                  </a:lnTo>
                  <a:lnTo>
                    <a:pt x="150" y="321"/>
                  </a:lnTo>
                  <a:lnTo>
                    <a:pt x="158" y="324"/>
                  </a:lnTo>
                  <a:lnTo>
                    <a:pt x="165" y="326"/>
                  </a:lnTo>
                  <a:lnTo>
                    <a:pt x="173" y="327"/>
                  </a:lnTo>
                  <a:lnTo>
                    <a:pt x="180" y="328"/>
                  </a:lnTo>
                  <a:lnTo>
                    <a:pt x="190" y="327"/>
                  </a:lnTo>
                  <a:lnTo>
                    <a:pt x="198" y="326"/>
                  </a:lnTo>
                  <a:lnTo>
                    <a:pt x="207" y="323"/>
                  </a:lnTo>
                  <a:lnTo>
                    <a:pt x="218" y="319"/>
                  </a:lnTo>
                  <a:lnTo>
                    <a:pt x="227" y="314"/>
                  </a:lnTo>
                  <a:lnTo>
                    <a:pt x="237" y="308"/>
                  </a:lnTo>
                  <a:lnTo>
                    <a:pt x="249" y="301"/>
                  </a:lnTo>
                  <a:lnTo>
                    <a:pt x="259" y="293"/>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29" name="Freeform 29">
              <a:extLst>
                <a:ext uri="{FF2B5EF4-FFF2-40B4-BE49-F238E27FC236}">
                  <a16:creationId xmlns:a16="http://schemas.microsoft.com/office/drawing/2014/main" id="{85EAE6B8-E83A-2D5B-5A16-BE392473913D}"/>
                </a:ext>
              </a:extLst>
            </p:cNvPr>
            <p:cNvSpPr>
              <a:spLocks noEditPoints="1"/>
            </p:cNvSpPr>
            <p:nvPr userDrawn="1"/>
          </p:nvSpPr>
          <p:spPr bwMode="auto">
            <a:xfrm>
              <a:off x="4092575" y="3963988"/>
              <a:ext cx="31750" cy="33338"/>
            </a:xfrm>
            <a:custGeom>
              <a:avLst/>
              <a:gdLst>
                <a:gd name="T0" fmla="*/ 138 w 279"/>
                <a:gd name="T1" fmla="*/ 163 h 302"/>
                <a:gd name="T2" fmla="*/ 110 w 279"/>
                <a:gd name="T3" fmla="*/ 173 h 302"/>
                <a:gd name="T4" fmla="*/ 96 w 279"/>
                <a:gd name="T5" fmla="*/ 183 h 302"/>
                <a:gd name="T6" fmla="*/ 89 w 279"/>
                <a:gd name="T7" fmla="*/ 199 h 302"/>
                <a:gd name="T8" fmla="*/ 90 w 279"/>
                <a:gd name="T9" fmla="*/ 226 h 302"/>
                <a:gd name="T10" fmla="*/ 95 w 279"/>
                <a:gd name="T11" fmla="*/ 234 h 302"/>
                <a:gd name="T12" fmla="*/ 104 w 279"/>
                <a:gd name="T13" fmla="*/ 239 h 302"/>
                <a:gd name="T14" fmla="*/ 120 w 279"/>
                <a:gd name="T15" fmla="*/ 239 h 302"/>
                <a:gd name="T16" fmla="*/ 149 w 279"/>
                <a:gd name="T17" fmla="*/ 226 h 302"/>
                <a:gd name="T18" fmla="*/ 162 w 279"/>
                <a:gd name="T19" fmla="*/ 158 h 302"/>
                <a:gd name="T20" fmla="*/ 175 w 279"/>
                <a:gd name="T21" fmla="*/ 295 h 302"/>
                <a:gd name="T22" fmla="*/ 167 w 279"/>
                <a:gd name="T23" fmla="*/ 283 h 302"/>
                <a:gd name="T24" fmla="*/ 166 w 279"/>
                <a:gd name="T25" fmla="*/ 269 h 302"/>
                <a:gd name="T26" fmla="*/ 125 w 279"/>
                <a:gd name="T27" fmla="*/ 292 h 302"/>
                <a:gd name="T28" fmla="*/ 83 w 279"/>
                <a:gd name="T29" fmla="*/ 302 h 302"/>
                <a:gd name="T30" fmla="*/ 50 w 279"/>
                <a:gd name="T31" fmla="*/ 299 h 302"/>
                <a:gd name="T32" fmla="*/ 33 w 279"/>
                <a:gd name="T33" fmla="*/ 292 h 302"/>
                <a:gd name="T34" fmla="*/ 19 w 279"/>
                <a:gd name="T35" fmla="*/ 279 h 302"/>
                <a:gd name="T36" fmla="*/ 7 w 279"/>
                <a:gd name="T37" fmla="*/ 263 h 302"/>
                <a:gd name="T38" fmla="*/ 1 w 279"/>
                <a:gd name="T39" fmla="*/ 241 h 302"/>
                <a:gd name="T40" fmla="*/ 0 w 279"/>
                <a:gd name="T41" fmla="*/ 213 h 302"/>
                <a:gd name="T42" fmla="*/ 4 w 279"/>
                <a:gd name="T43" fmla="*/ 189 h 302"/>
                <a:gd name="T44" fmla="*/ 11 w 279"/>
                <a:gd name="T45" fmla="*/ 170 h 302"/>
                <a:gd name="T46" fmla="*/ 26 w 279"/>
                <a:gd name="T47" fmla="*/ 150 h 302"/>
                <a:gd name="T48" fmla="*/ 56 w 279"/>
                <a:gd name="T49" fmla="*/ 131 h 302"/>
                <a:gd name="T50" fmla="*/ 94 w 279"/>
                <a:gd name="T51" fmla="*/ 119 h 302"/>
                <a:gd name="T52" fmla="*/ 162 w 279"/>
                <a:gd name="T53" fmla="*/ 106 h 302"/>
                <a:gd name="T54" fmla="*/ 163 w 279"/>
                <a:gd name="T55" fmla="*/ 90 h 302"/>
                <a:gd name="T56" fmla="*/ 157 w 279"/>
                <a:gd name="T57" fmla="*/ 77 h 302"/>
                <a:gd name="T58" fmla="*/ 144 w 279"/>
                <a:gd name="T59" fmla="*/ 69 h 302"/>
                <a:gd name="T60" fmla="*/ 115 w 279"/>
                <a:gd name="T61" fmla="*/ 66 h 302"/>
                <a:gd name="T62" fmla="*/ 81 w 279"/>
                <a:gd name="T63" fmla="*/ 73 h 302"/>
                <a:gd name="T64" fmla="*/ 35 w 279"/>
                <a:gd name="T65" fmla="*/ 88 h 302"/>
                <a:gd name="T66" fmla="*/ 38 w 279"/>
                <a:gd name="T67" fmla="*/ 21 h 302"/>
                <a:gd name="T68" fmla="*/ 84 w 279"/>
                <a:gd name="T69" fmla="*/ 8 h 302"/>
                <a:gd name="T70" fmla="*/ 135 w 279"/>
                <a:gd name="T71" fmla="*/ 1 h 302"/>
                <a:gd name="T72" fmla="*/ 183 w 279"/>
                <a:gd name="T73" fmla="*/ 2 h 302"/>
                <a:gd name="T74" fmla="*/ 211 w 279"/>
                <a:gd name="T75" fmla="*/ 10 h 302"/>
                <a:gd name="T76" fmla="*/ 228 w 279"/>
                <a:gd name="T77" fmla="*/ 21 h 302"/>
                <a:gd name="T78" fmla="*/ 239 w 279"/>
                <a:gd name="T79" fmla="*/ 36 h 302"/>
                <a:gd name="T80" fmla="*/ 250 w 279"/>
                <a:gd name="T81" fmla="*/ 68 h 302"/>
                <a:gd name="T82" fmla="*/ 252 w 279"/>
                <a:gd name="T83" fmla="*/ 138 h 302"/>
                <a:gd name="T84" fmla="*/ 249 w 279"/>
                <a:gd name="T85" fmla="*/ 211 h 302"/>
                <a:gd name="T86" fmla="*/ 251 w 279"/>
                <a:gd name="T87" fmla="*/ 247 h 302"/>
                <a:gd name="T88" fmla="*/ 255 w 279"/>
                <a:gd name="T89" fmla="*/ 260 h 302"/>
                <a:gd name="T90" fmla="*/ 275 w 279"/>
                <a:gd name="T91" fmla="*/ 271 h 302"/>
                <a:gd name="T92" fmla="*/ 279 w 279"/>
                <a:gd name="T93" fmla="*/ 287 h 302"/>
                <a:gd name="T94" fmla="*/ 255 w 279"/>
                <a:gd name="T95" fmla="*/ 299 h 302"/>
                <a:gd name="T96" fmla="*/ 216 w 279"/>
                <a:gd name="T97" fmla="*/ 301 h 302"/>
                <a:gd name="T98" fmla="*/ 183 w 279"/>
                <a:gd name="T99" fmla="*/ 300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79" h="302">
                  <a:moveTo>
                    <a:pt x="162" y="158"/>
                  </a:moveTo>
                  <a:lnTo>
                    <a:pt x="150" y="160"/>
                  </a:lnTo>
                  <a:lnTo>
                    <a:pt x="138" y="163"/>
                  </a:lnTo>
                  <a:lnTo>
                    <a:pt x="126" y="166"/>
                  </a:lnTo>
                  <a:lnTo>
                    <a:pt x="115" y="170"/>
                  </a:lnTo>
                  <a:lnTo>
                    <a:pt x="110" y="173"/>
                  </a:lnTo>
                  <a:lnTo>
                    <a:pt x="105" y="175"/>
                  </a:lnTo>
                  <a:lnTo>
                    <a:pt x="101" y="179"/>
                  </a:lnTo>
                  <a:lnTo>
                    <a:pt x="96" y="183"/>
                  </a:lnTo>
                  <a:lnTo>
                    <a:pt x="93" y="187"/>
                  </a:lnTo>
                  <a:lnTo>
                    <a:pt x="91" y="193"/>
                  </a:lnTo>
                  <a:lnTo>
                    <a:pt x="89" y="199"/>
                  </a:lnTo>
                  <a:lnTo>
                    <a:pt x="88" y="206"/>
                  </a:lnTo>
                  <a:lnTo>
                    <a:pt x="89" y="216"/>
                  </a:lnTo>
                  <a:lnTo>
                    <a:pt x="90" y="226"/>
                  </a:lnTo>
                  <a:lnTo>
                    <a:pt x="92" y="229"/>
                  </a:lnTo>
                  <a:lnTo>
                    <a:pt x="93" y="232"/>
                  </a:lnTo>
                  <a:lnTo>
                    <a:pt x="95" y="234"/>
                  </a:lnTo>
                  <a:lnTo>
                    <a:pt x="98" y="236"/>
                  </a:lnTo>
                  <a:lnTo>
                    <a:pt x="101" y="238"/>
                  </a:lnTo>
                  <a:lnTo>
                    <a:pt x="104" y="239"/>
                  </a:lnTo>
                  <a:lnTo>
                    <a:pt x="108" y="239"/>
                  </a:lnTo>
                  <a:lnTo>
                    <a:pt x="112" y="239"/>
                  </a:lnTo>
                  <a:lnTo>
                    <a:pt x="120" y="239"/>
                  </a:lnTo>
                  <a:lnTo>
                    <a:pt x="132" y="236"/>
                  </a:lnTo>
                  <a:lnTo>
                    <a:pt x="139" y="233"/>
                  </a:lnTo>
                  <a:lnTo>
                    <a:pt x="149" y="226"/>
                  </a:lnTo>
                  <a:lnTo>
                    <a:pt x="159" y="218"/>
                  </a:lnTo>
                  <a:lnTo>
                    <a:pt x="162" y="213"/>
                  </a:lnTo>
                  <a:lnTo>
                    <a:pt x="162" y="158"/>
                  </a:lnTo>
                  <a:close/>
                  <a:moveTo>
                    <a:pt x="183" y="300"/>
                  </a:moveTo>
                  <a:lnTo>
                    <a:pt x="179" y="298"/>
                  </a:lnTo>
                  <a:lnTo>
                    <a:pt x="175" y="295"/>
                  </a:lnTo>
                  <a:lnTo>
                    <a:pt x="172" y="292"/>
                  </a:lnTo>
                  <a:lnTo>
                    <a:pt x="169" y="287"/>
                  </a:lnTo>
                  <a:lnTo>
                    <a:pt x="167" y="283"/>
                  </a:lnTo>
                  <a:lnTo>
                    <a:pt x="166" y="278"/>
                  </a:lnTo>
                  <a:lnTo>
                    <a:pt x="166" y="273"/>
                  </a:lnTo>
                  <a:lnTo>
                    <a:pt x="166" y="269"/>
                  </a:lnTo>
                  <a:lnTo>
                    <a:pt x="153" y="278"/>
                  </a:lnTo>
                  <a:lnTo>
                    <a:pt x="140" y="285"/>
                  </a:lnTo>
                  <a:lnTo>
                    <a:pt x="125" y="292"/>
                  </a:lnTo>
                  <a:lnTo>
                    <a:pt x="111" y="297"/>
                  </a:lnTo>
                  <a:lnTo>
                    <a:pt x="97" y="301"/>
                  </a:lnTo>
                  <a:lnTo>
                    <a:pt x="83" y="302"/>
                  </a:lnTo>
                  <a:lnTo>
                    <a:pt x="70" y="302"/>
                  </a:lnTo>
                  <a:lnTo>
                    <a:pt x="56" y="301"/>
                  </a:lnTo>
                  <a:lnTo>
                    <a:pt x="50" y="299"/>
                  </a:lnTo>
                  <a:lnTo>
                    <a:pt x="44" y="297"/>
                  </a:lnTo>
                  <a:lnTo>
                    <a:pt x="38" y="295"/>
                  </a:lnTo>
                  <a:lnTo>
                    <a:pt x="33" y="292"/>
                  </a:lnTo>
                  <a:lnTo>
                    <a:pt x="28" y="288"/>
                  </a:lnTo>
                  <a:lnTo>
                    <a:pt x="23" y="284"/>
                  </a:lnTo>
                  <a:lnTo>
                    <a:pt x="19" y="279"/>
                  </a:lnTo>
                  <a:lnTo>
                    <a:pt x="15" y="275"/>
                  </a:lnTo>
                  <a:lnTo>
                    <a:pt x="11" y="269"/>
                  </a:lnTo>
                  <a:lnTo>
                    <a:pt x="7" y="263"/>
                  </a:lnTo>
                  <a:lnTo>
                    <a:pt x="5" y="256"/>
                  </a:lnTo>
                  <a:lnTo>
                    <a:pt x="3" y="248"/>
                  </a:lnTo>
                  <a:lnTo>
                    <a:pt x="1" y="241"/>
                  </a:lnTo>
                  <a:lnTo>
                    <a:pt x="0" y="232"/>
                  </a:lnTo>
                  <a:lnTo>
                    <a:pt x="0" y="224"/>
                  </a:lnTo>
                  <a:lnTo>
                    <a:pt x="0" y="213"/>
                  </a:lnTo>
                  <a:lnTo>
                    <a:pt x="1" y="205"/>
                  </a:lnTo>
                  <a:lnTo>
                    <a:pt x="2" y="197"/>
                  </a:lnTo>
                  <a:lnTo>
                    <a:pt x="4" y="189"/>
                  </a:lnTo>
                  <a:lnTo>
                    <a:pt x="5" y="182"/>
                  </a:lnTo>
                  <a:lnTo>
                    <a:pt x="8" y="176"/>
                  </a:lnTo>
                  <a:lnTo>
                    <a:pt x="11" y="170"/>
                  </a:lnTo>
                  <a:lnTo>
                    <a:pt x="15" y="165"/>
                  </a:lnTo>
                  <a:lnTo>
                    <a:pt x="18" y="160"/>
                  </a:lnTo>
                  <a:lnTo>
                    <a:pt x="26" y="150"/>
                  </a:lnTo>
                  <a:lnTo>
                    <a:pt x="35" y="143"/>
                  </a:lnTo>
                  <a:lnTo>
                    <a:pt x="46" y="136"/>
                  </a:lnTo>
                  <a:lnTo>
                    <a:pt x="56" y="131"/>
                  </a:lnTo>
                  <a:lnTo>
                    <a:pt x="68" y="127"/>
                  </a:lnTo>
                  <a:lnTo>
                    <a:pt x="81" y="123"/>
                  </a:lnTo>
                  <a:lnTo>
                    <a:pt x="94" y="119"/>
                  </a:lnTo>
                  <a:lnTo>
                    <a:pt x="108" y="116"/>
                  </a:lnTo>
                  <a:lnTo>
                    <a:pt x="135" y="111"/>
                  </a:lnTo>
                  <a:lnTo>
                    <a:pt x="162" y="106"/>
                  </a:lnTo>
                  <a:lnTo>
                    <a:pt x="163" y="100"/>
                  </a:lnTo>
                  <a:lnTo>
                    <a:pt x="163" y="94"/>
                  </a:lnTo>
                  <a:lnTo>
                    <a:pt x="163" y="90"/>
                  </a:lnTo>
                  <a:lnTo>
                    <a:pt x="162" y="84"/>
                  </a:lnTo>
                  <a:lnTo>
                    <a:pt x="160" y="81"/>
                  </a:lnTo>
                  <a:lnTo>
                    <a:pt x="157" y="77"/>
                  </a:lnTo>
                  <a:lnTo>
                    <a:pt x="155" y="74"/>
                  </a:lnTo>
                  <a:lnTo>
                    <a:pt x="152" y="72"/>
                  </a:lnTo>
                  <a:lnTo>
                    <a:pt x="144" y="69"/>
                  </a:lnTo>
                  <a:lnTo>
                    <a:pt x="136" y="67"/>
                  </a:lnTo>
                  <a:lnTo>
                    <a:pt x="125" y="66"/>
                  </a:lnTo>
                  <a:lnTo>
                    <a:pt x="115" y="66"/>
                  </a:lnTo>
                  <a:lnTo>
                    <a:pt x="104" y="68"/>
                  </a:lnTo>
                  <a:lnTo>
                    <a:pt x="92" y="70"/>
                  </a:lnTo>
                  <a:lnTo>
                    <a:pt x="81" y="73"/>
                  </a:lnTo>
                  <a:lnTo>
                    <a:pt x="71" y="76"/>
                  </a:lnTo>
                  <a:lnTo>
                    <a:pt x="50" y="82"/>
                  </a:lnTo>
                  <a:lnTo>
                    <a:pt x="35" y="88"/>
                  </a:lnTo>
                  <a:lnTo>
                    <a:pt x="16" y="32"/>
                  </a:lnTo>
                  <a:lnTo>
                    <a:pt x="26" y="27"/>
                  </a:lnTo>
                  <a:lnTo>
                    <a:pt x="38" y="21"/>
                  </a:lnTo>
                  <a:lnTo>
                    <a:pt x="53" y="16"/>
                  </a:lnTo>
                  <a:lnTo>
                    <a:pt x="68" y="12"/>
                  </a:lnTo>
                  <a:lnTo>
                    <a:pt x="84" y="8"/>
                  </a:lnTo>
                  <a:lnTo>
                    <a:pt x="101" y="5"/>
                  </a:lnTo>
                  <a:lnTo>
                    <a:pt x="117" y="2"/>
                  </a:lnTo>
                  <a:lnTo>
                    <a:pt x="135" y="1"/>
                  </a:lnTo>
                  <a:lnTo>
                    <a:pt x="151" y="0"/>
                  </a:lnTo>
                  <a:lnTo>
                    <a:pt x="168" y="0"/>
                  </a:lnTo>
                  <a:lnTo>
                    <a:pt x="183" y="2"/>
                  </a:lnTo>
                  <a:lnTo>
                    <a:pt x="198" y="6"/>
                  </a:lnTo>
                  <a:lnTo>
                    <a:pt x="204" y="8"/>
                  </a:lnTo>
                  <a:lnTo>
                    <a:pt x="211" y="10"/>
                  </a:lnTo>
                  <a:lnTo>
                    <a:pt x="216" y="13"/>
                  </a:lnTo>
                  <a:lnTo>
                    <a:pt x="223" y="17"/>
                  </a:lnTo>
                  <a:lnTo>
                    <a:pt x="228" y="21"/>
                  </a:lnTo>
                  <a:lnTo>
                    <a:pt x="232" y="26"/>
                  </a:lnTo>
                  <a:lnTo>
                    <a:pt x="236" y="31"/>
                  </a:lnTo>
                  <a:lnTo>
                    <a:pt x="239" y="36"/>
                  </a:lnTo>
                  <a:lnTo>
                    <a:pt x="244" y="46"/>
                  </a:lnTo>
                  <a:lnTo>
                    <a:pt x="248" y="57"/>
                  </a:lnTo>
                  <a:lnTo>
                    <a:pt x="250" y="68"/>
                  </a:lnTo>
                  <a:lnTo>
                    <a:pt x="251" y="81"/>
                  </a:lnTo>
                  <a:lnTo>
                    <a:pt x="252" y="109"/>
                  </a:lnTo>
                  <a:lnTo>
                    <a:pt x="252" y="138"/>
                  </a:lnTo>
                  <a:lnTo>
                    <a:pt x="250" y="168"/>
                  </a:lnTo>
                  <a:lnTo>
                    <a:pt x="249" y="198"/>
                  </a:lnTo>
                  <a:lnTo>
                    <a:pt x="249" y="211"/>
                  </a:lnTo>
                  <a:lnTo>
                    <a:pt x="249" y="225"/>
                  </a:lnTo>
                  <a:lnTo>
                    <a:pt x="250" y="236"/>
                  </a:lnTo>
                  <a:lnTo>
                    <a:pt x="251" y="247"/>
                  </a:lnTo>
                  <a:lnTo>
                    <a:pt x="252" y="251"/>
                  </a:lnTo>
                  <a:lnTo>
                    <a:pt x="253" y="255"/>
                  </a:lnTo>
                  <a:lnTo>
                    <a:pt x="255" y="260"/>
                  </a:lnTo>
                  <a:lnTo>
                    <a:pt x="258" y="263"/>
                  </a:lnTo>
                  <a:lnTo>
                    <a:pt x="269" y="268"/>
                  </a:lnTo>
                  <a:lnTo>
                    <a:pt x="275" y="271"/>
                  </a:lnTo>
                  <a:lnTo>
                    <a:pt x="278" y="274"/>
                  </a:lnTo>
                  <a:lnTo>
                    <a:pt x="279" y="279"/>
                  </a:lnTo>
                  <a:lnTo>
                    <a:pt x="279" y="287"/>
                  </a:lnTo>
                  <a:lnTo>
                    <a:pt x="278" y="300"/>
                  </a:lnTo>
                  <a:lnTo>
                    <a:pt x="266" y="299"/>
                  </a:lnTo>
                  <a:lnTo>
                    <a:pt x="255" y="299"/>
                  </a:lnTo>
                  <a:lnTo>
                    <a:pt x="242" y="299"/>
                  </a:lnTo>
                  <a:lnTo>
                    <a:pt x="230" y="300"/>
                  </a:lnTo>
                  <a:lnTo>
                    <a:pt x="216" y="301"/>
                  </a:lnTo>
                  <a:lnTo>
                    <a:pt x="205" y="301"/>
                  </a:lnTo>
                  <a:lnTo>
                    <a:pt x="194" y="301"/>
                  </a:lnTo>
                  <a:lnTo>
                    <a:pt x="183" y="30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0" name="Freeform 30">
              <a:extLst>
                <a:ext uri="{FF2B5EF4-FFF2-40B4-BE49-F238E27FC236}">
                  <a16:creationId xmlns:a16="http://schemas.microsoft.com/office/drawing/2014/main" id="{80E5D960-451E-9F23-87B4-2A9F747F8A1E}"/>
                </a:ext>
              </a:extLst>
            </p:cNvPr>
            <p:cNvSpPr>
              <a:spLocks noEditPoints="1"/>
            </p:cNvSpPr>
            <p:nvPr userDrawn="1"/>
          </p:nvSpPr>
          <p:spPr bwMode="auto">
            <a:xfrm>
              <a:off x="4394200" y="3963988"/>
              <a:ext cx="30162" cy="33338"/>
            </a:xfrm>
            <a:custGeom>
              <a:avLst/>
              <a:gdLst>
                <a:gd name="T0" fmla="*/ 127 w 276"/>
                <a:gd name="T1" fmla="*/ 64 h 304"/>
                <a:gd name="T2" fmla="*/ 118 w 276"/>
                <a:gd name="T3" fmla="*/ 70 h 304"/>
                <a:gd name="T4" fmla="*/ 111 w 276"/>
                <a:gd name="T5" fmla="*/ 78 h 304"/>
                <a:gd name="T6" fmla="*/ 105 w 276"/>
                <a:gd name="T7" fmla="*/ 88 h 304"/>
                <a:gd name="T8" fmla="*/ 99 w 276"/>
                <a:gd name="T9" fmla="*/ 109 h 304"/>
                <a:gd name="T10" fmla="*/ 95 w 276"/>
                <a:gd name="T11" fmla="*/ 140 h 304"/>
                <a:gd name="T12" fmla="*/ 96 w 276"/>
                <a:gd name="T13" fmla="*/ 173 h 304"/>
                <a:gd name="T14" fmla="*/ 101 w 276"/>
                <a:gd name="T15" fmla="*/ 203 h 304"/>
                <a:gd name="T16" fmla="*/ 109 w 276"/>
                <a:gd name="T17" fmla="*/ 221 h 304"/>
                <a:gd name="T18" fmla="*/ 115 w 276"/>
                <a:gd name="T19" fmla="*/ 231 h 304"/>
                <a:gd name="T20" fmla="*/ 124 w 276"/>
                <a:gd name="T21" fmla="*/ 238 h 304"/>
                <a:gd name="T22" fmla="*/ 133 w 276"/>
                <a:gd name="T23" fmla="*/ 242 h 304"/>
                <a:gd name="T24" fmla="*/ 144 w 276"/>
                <a:gd name="T25" fmla="*/ 242 h 304"/>
                <a:gd name="T26" fmla="*/ 154 w 276"/>
                <a:gd name="T27" fmla="*/ 237 h 304"/>
                <a:gd name="T28" fmla="*/ 162 w 276"/>
                <a:gd name="T29" fmla="*/ 230 h 304"/>
                <a:gd name="T30" fmla="*/ 169 w 276"/>
                <a:gd name="T31" fmla="*/ 218 h 304"/>
                <a:gd name="T32" fmla="*/ 177 w 276"/>
                <a:gd name="T33" fmla="*/ 198 h 304"/>
                <a:gd name="T34" fmla="*/ 183 w 276"/>
                <a:gd name="T35" fmla="*/ 165 h 304"/>
                <a:gd name="T36" fmla="*/ 181 w 276"/>
                <a:gd name="T37" fmla="*/ 130 h 304"/>
                <a:gd name="T38" fmla="*/ 177 w 276"/>
                <a:gd name="T39" fmla="*/ 106 h 304"/>
                <a:gd name="T40" fmla="*/ 172 w 276"/>
                <a:gd name="T41" fmla="*/ 92 h 304"/>
                <a:gd name="T42" fmla="*/ 166 w 276"/>
                <a:gd name="T43" fmla="*/ 79 h 304"/>
                <a:gd name="T44" fmla="*/ 158 w 276"/>
                <a:gd name="T45" fmla="*/ 70 h 304"/>
                <a:gd name="T46" fmla="*/ 148 w 276"/>
                <a:gd name="T47" fmla="*/ 64 h 304"/>
                <a:gd name="T48" fmla="*/ 138 w 276"/>
                <a:gd name="T49" fmla="*/ 62 h 304"/>
                <a:gd name="T50" fmla="*/ 116 w 276"/>
                <a:gd name="T51" fmla="*/ 2 h 304"/>
                <a:gd name="T52" fmla="*/ 153 w 276"/>
                <a:gd name="T53" fmla="*/ 0 h 304"/>
                <a:gd name="T54" fmla="*/ 184 w 276"/>
                <a:gd name="T55" fmla="*/ 6 h 304"/>
                <a:gd name="T56" fmla="*/ 210 w 276"/>
                <a:gd name="T57" fmla="*/ 17 h 304"/>
                <a:gd name="T58" fmla="*/ 232 w 276"/>
                <a:gd name="T59" fmla="*/ 35 h 304"/>
                <a:gd name="T60" fmla="*/ 250 w 276"/>
                <a:gd name="T61" fmla="*/ 56 h 304"/>
                <a:gd name="T62" fmla="*/ 263 w 276"/>
                <a:gd name="T63" fmla="*/ 80 h 304"/>
                <a:gd name="T64" fmla="*/ 272 w 276"/>
                <a:gd name="T65" fmla="*/ 107 h 304"/>
                <a:gd name="T66" fmla="*/ 276 w 276"/>
                <a:gd name="T67" fmla="*/ 135 h 304"/>
                <a:gd name="T68" fmla="*/ 276 w 276"/>
                <a:gd name="T69" fmla="*/ 164 h 304"/>
                <a:gd name="T70" fmla="*/ 272 w 276"/>
                <a:gd name="T71" fmla="*/ 193 h 304"/>
                <a:gd name="T72" fmla="*/ 263 w 276"/>
                <a:gd name="T73" fmla="*/ 219 h 304"/>
                <a:gd name="T74" fmla="*/ 251 w 276"/>
                <a:gd name="T75" fmla="*/ 244 h 304"/>
                <a:gd name="T76" fmla="*/ 234 w 276"/>
                <a:gd name="T77" fmla="*/ 266 h 304"/>
                <a:gd name="T78" fmla="*/ 215 w 276"/>
                <a:gd name="T79" fmla="*/ 283 h 304"/>
                <a:gd name="T80" fmla="*/ 192 w 276"/>
                <a:gd name="T81" fmla="*/ 296 h 304"/>
                <a:gd name="T82" fmla="*/ 165 w 276"/>
                <a:gd name="T83" fmla="*/ 303 h 304"/>
                <a:gd name="T84" fmla="*/ 128 w 276"/>
                <a:gd name="T85" fmla="*/ 304 h 304"/>
                <a:gd name="T86" fmla="*/ 96 w 276"/>
                <a:gd name="T87" fmla="*/ 298 h 304"/>
                <a:gd name="T88" fmla="*/ 69 w 276"/>
                <a:gd name="T89" fmla="*/ 286 h 304"/>
                <a:gd name="T90" fmla="*/ 46 w 276"/>
                <a:gd name="T91" fmla="*/ 270 h 304"/>
                <a:gd name="T92" fmla="*/ 28 w 276"/>
                <a:gd name="T93" fmla="*/ 248 h 304"/>
                <a:gd name="T94" fmla="*/ 15 w 276"/>
                <a:gd name="T95" fmla="*/ 225 h 304"/>
                <a:gd name="T96" fmla="*/ 6 w 276"/>
                <a:gd name="T97" fmla="*/ 198 h 304"/>
                <a:gd name="T98" fmla="*/ 1 w 276"/>
                <a:gd name="T99" fmla="*/ 170 h 304"/>
                <a:gd name="T100" fmla="*/ 1 w 276"/>
                <a:gd name="T101" fmla="*/ 141 h 304"/>
                <a:gd name="T102" fmla="*/ 6 w 276"/>
                <a:gd name="T103" fmla="*/ 113 h 304"/>
                <a:gd name="T104" fmla="*/ 14 w 276"/>
                <a:gd name="T105" fmla="*/ 86 h 304"/>
                <a:gd name="T106" fmla="*/ 26 w 276"/>
                <a:gd name="T107" fmla="*/ 62 h 304"/>
                <a:gd name="T108" fmla="*/ 43 w 276"/>
                <a:gd name="T109" fmla="*/ 40 h 304"/>
                <a:gd name="T110" fmla="*/ 63 w 276"/>
                <a:gd name="T111" fmla="*/ 21 h 304"/>
                <a:gd name="T112" fmla="*/ 88 w 276"/>
                <a:gd name="T113" fmla="*/ 9 h 304"/>
                <a:gd name="T114" fmla="*/ 116 w 276"/>
                <a:gd name="T115" fmla="*/ 2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76" h="304">
                  <a:moveTo>
                    <a:pt x="132" y="63"/>
                  </a:moveTo>
                  <a:lnTo>
                    <a:pt x="127" y="64"/>
                  </a:lnTo>
                  <a:lnTo>
                    <a:pt x="122" y="67"/>
                  </a:lnTo>
                  <a:lnTo>
                    <a:pt x="118" y="70"/>
                  </a:lnTo>
                  <a:lnTo>
                    <a:pt x="114" y="73"/>
                  </a:lnTo>
                  <a:lnTo>
                    <a:pt x="111" y="78"/>
                  </a:lnTo>
                  <a:lnTo>
                    <a:pt x="108" y="83"/>
                  </a:lnTo>
                  <a:lnTo>
                    <a:pt x="105" y="88"/>
                  </a:lnTo>
                  <a:lnTo>
                    <a:pt x="103" y="96"/>
                  </a:lnTo>
                  <a:lnTo>
                    <a:pt x="99" y="109"/>
                  </a:lnTo>
                  <a:lnTo>
                    <a:pt x="96" y="125"/>
                  </a:lnTo>
                  <a:lnTo>
                    <a:pt x="95" y="140"/>
                  </a:lnTo>
                  <a:lnTo>
                    <a:pt x="95" y="157"/>
                  </a:lnTo>
                  <a:lnTo>
                    <a:pt x="96" y="173"/>
                  </a:lnTo>
                  <a:lnTo>
                    <a:pt x="98" y="188"/>
                  </a:lnTo>
                  <a:lnTo>
                    <a:pt x="101" y="203"/>
                  </a:lnTo>
                  <a:lnTo>
                    <a:pt x="106" y="215"/>
                  </a:lnTo>
                  <a:lnTo>
                    <a:pt x="109" y="221"/>
                  </a:lnTo>
                  <a:lnTo>
                    <a:pt x="112" y="227"/>
                  </a:lnTo>
                  <a:lnTo>
                    <a:pt x="115" y="231"/>
                  </a:lnTo>
                  <a:lnTo>
                    <a:pt x="119" y="235"/>
                  </a:lnTo>
                  <a:lnTo>
                    <a:pt x="124" y="238"/>
                  </a:lnTo>
                  <a:lnTo>
                    <a:pt x="129" y="240"/>
                  </a:lnTo>
                  <a:lnTo>
                    <a:pt x="133" y="242"/>
                  </a:lnTo>
                  <a:lnTo>
                    <a:pt x="138" y="242"/>
                  </a:lnTo>
                  <a:lnTo>
                    <a:pt x="144" y="242"/>
                  </a:lnTo>
                  <a:lnTo>
                    <a:pt x="149" y="240"/>
                  </a:lnTo>
                  <a:lnTo>
                    <a:pt x="154" y="237"/>
                  </a:lnTo>
                  <a:lnTo>
                    <a:pt x="158" y="234"/>
                  </a:lnTo>
                  <a:lnTo>
                    <a:pt x="162" y="230"/>
                  </a:lnTo>
                  <a:lnTo>
                    <a:pt x="166" y="225"/>
                  </a:lnTo>
                  <a:lnTo>
                    <a:pt x="169" y="218"/>
                  </a:lnTo>
                  <a:lnTo>
                    <a:pt x="172" y="212"/>
                  </a:lnTo>
                  <a:lnTo>
                    <a:pt x="177" y="198"/>
                  </a:lnTo>
                  <a:lnTo>
                    <a:pt x="180" y="181"/>
                  </a:lnTo>
                  <a:lnTo>
                    <a:pt x="183" y="165"/>
                  </a:lnTo>
                  <a:lnTo>
                    <a:pt x="183" y="147"/>
                  </a:lnTo>
                  <a:lnTo>
                    <a:pt x="181" y="130"/>
                  </a:lnTo>
                  <a:lnTo>
                    <a:pt x="179" y="113"/>
                  </a:lnTo>
                  <a:lnTo>
                    <a:pt x="177" y="106"/>
                  </a:lnTo>
                  <a:lnTo>
                    <a:pt x="175" y="98"/>
                  </a:lnTo>
                  <a:lnTo>
                    <a:pt x="172" y="92"/>
                  </a:lnTo>
                  <a:lnTo>
                    <a:pt x="169" y="84"/>
                  </a:lnTo>
                  <a:lnTo>
                    <a:pt x="166" y="79"/>
                  </a:lnTo>
                  <a:lnTo>
                    <a:pt x="162" y="74"/>
                  </a:lnTo>
                  <a:lnTo>
                    <a:pt x="158" y="70"/>
                  </a:lnTo>
                  <a:lnTo>
                    <a:pt x="154" y="67"/>
                  </a:lnTo>
                  <a:lnTo>
                    <a:pt x="148" y="64"/>
                  </a:lnTo>
                  <a:lnTo>
                    <a:pt x="143" y="63"/>
                  </a:lnTo>
                  <a:lnTo>
                    <a:pt x="138" y="62"/>
                  </a:lnTo>
                  <a:lnTo>
                    <a:pt x="132" y="63"/>
                  </a:lnTo>
                  <a:close/>
                  <a:moveTo>
                    <a:pt x="116" y="2"/>
                  </a:moveTo>
                  <a:lnTo>
                    <a:pt x="135" y="0"/>
                  </a:lnTo>
                  <a:lnTo>
                    <a:pt x="153" y="0"/>
                  </a:lnTo>
                  <a:lnTo>
                    <a:pt x="169" y="2"/>
                  </a:lnTo>
                  <a:lnTo>
                    <a:pt x="184" y="6"/>
                  </a:lnTo>
                  <a:lnTo>
                    <a:pt x="198" y="11"/>
                  </a:lnTo>
                  <a:lnTo>
                    <a:pt x="210" y="17"/>
                  </a:lnTo>
                  <a:lnTo>
                    <a:pt x="222" y="26"/>
                  </a:lnTo>
                  <a:lnTo>
                    <a:pt x="232" y="35"/>
                  </a:lnTo>
                  <a:lnTo>
                    <a:pt x="242" y="44"/>
                  </a:lnTo>
                  <a:lnTo>
                    <a:pt x="250" y="56"/>
                  </a:lnTo>
                  <a:lnTo>
                    <a:pt x="257" y="68"/>
                  </a:lnTo>
                  <a:lnTo>
                    <a:pt x="263" y="80"/>
                  </a:lnTo>
                  <a:lnTo>
                    <a:pt x="267" y="93"/>
                  </a:lnTo>
                  <a:lnTo>
                    <a:pt x="272" y="107"/>
                  </a:lnTo>
                  <a:lnTo>
                    <a:pt x="274" y="120"/>
                  </a:lnTo>
                  <a:lnTo>
                    <a:pt x="276" y="135"/>
                  </a:lnTo>
                  <a:lnTo>
                    <a:pt x="276" y="149"/>
                  </a:lnTo>
                  <a:lnTo>
                    <a:pt x="276" y="164"/>
                  </a:lnTo>
                  <a:lnTo>
                    <a:pt x="274" y="178"/>
                  </a:lnTo>
                  <a:lnTo>
                    <a:pt x="272" y="193"/>
                  </a:lnTo>
                  <a:lnTo>
                    <a:pt x="267" y="206"/>
                  </a:lnTo>
                  <a:lnTo>
                    <a:pt x="263" y="219"/>
                  </a:lnTo>
                  <a:lnTo>
                    <a:pt x="257" y="232"/>
                  </a:lnTo>
                  <a:lnTo>
                    <a:pt x="251" y="244"/>
                  </a:lnTo>
                  <a:lnTo>
                    <a:pt x="244" y="255"/>
                  </a:lnTo>
                  <a:lnTo>
                    <a:pt x="234" y="266"/>
                  </a:lnTo>
                  <a:lnTo>
                    <a:pt x="225" y="275"/>
                  </a:lnTo>
                  <a:lnTo>
                    <a:pt x="215" y="283"/>
                  </a:lnTo>
                  <a:lnTo>
                    <a:pt x="204" y="291"/>
                  </a:lnTo>
                  <a:lnTo>
                    <a:pt x="192" y="296"/>
                  </a:lnTo>
                  <a:lnTo>
                    <a:pt x="178" y="300"/>
                  </a:lnTo>
                  <a:lnTo>
                    <a:pt x="165" y="303"/>
                  </a:lnTo>
                  <a:lnTo>
                    <a:pt x="145" y="304"/>
                  </a:lnTo>
                  <a:lnTo>
                    <a:pt x="128" y="304"/>
                  </a:lnTo>
                  <a:lnTo>
                    <a:pt x="111" y="302"/>
                  </a:lnTo>
                  <a:lnTo>
                    <a:pt x="96" y="298"/>
                  </a:lnTo>
                  <a:lnTo>
                    <a:pt x="81" y="293"/>
                  </a:lnTo>
                  <a:lnTo>
                    <a:pt x="69" y="286"/>
                  </a:lnTo>
                  <a:lnTo>
                    <a:pt x="56" y="278"/>
                  </a:lnTo>
                  <a:lnTo>
                    <a:pt x="46" y="270"/>
                  </a:lnTo>
                  <a:lnTo>
                    <a:pt x="37" y="260"/>
                  </a:lnTo>
                  <a:lnTo>
                    <a:pt x="28" y="248"/>
                  </a:lnTo>
                  <a:lnTo>
                    <a:pt x="21" y="237"/>
                  </a:lnTo>
                  <a:lnTo>
                    <a:pt x="15" y="225"/>
                  </a:lnTo>
                  <a:lnTo>
                    <a:pt x="10" y="211"/>
                  </a:lnTo>
                  <a:lnTo>
                    <a:pt x="6" y="198"/>
                  </a:lnTo>
                  <a:lnTo>
                    <a:pt x="2" y="184"/>
                  </a:lnTo>
                  <a:lnTo>
                    <a:pt x="1" y="170"/>
                  </a:lnTo>
                  <a:lnTo>
                    <a:pt x="0" y="155"/>
                  </a:lnTo>
                  <a:lnTo>
                    <a:pt x="1" y="141"/>
                  </a:lnTo>
                  <a:lnTo>
                    <a:pt x="2" y="128"/>
                  </a:lnTo>
                  <a:lnTo>
                    <a:pt x="6" y="113"/>
                  </a:lnTo>
                  <a:lnTo>
                    <a:pt x="9" y="100"/>
                  </a:lnTo>
                  <a:lnTo>
                    <a:pt x="14" y="86"/>
                  </a:lnTo>
                  <a:lnTo>
                    <a:pt x="19" y="73"/>
                  </a:lnTo>
                  <a:lnTo>
                    <a:pt x="26" y="62"/>
                  </a:lnTo>
                  <a:lnTo>
                    <a:pt x="35" y="50"/>
                  </a:lnTo>
                  <a:lnTo>
                    <a:pt x="43" y="40"/>
                  </a:lnTo>
                  <a:lnTo>
                    <a:pt x="52" y="31"/>
                  </a:lnTo>
                  <a:lnTo>
                    <a:pt x="63" y="21"/>
                  </a:lnTo>
                  <a:lnTo>
                    <a:pt x="75" y="14"/>
                  </a:lnTo>
                  <a:lnTo>
                    <a:pt x="88" y="9"/>
                  </a:lnTo>
                  <a:lnTo>
                    <a:pt x="102" y="5"/>
                  </a:lnTo>
                  <a:lnTo>
                    <a:pt x="116" y="2"/>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1" name="Freeform 31">
              <a:extLst>
                <a:ext uri="{FF2B5EF4-FFF2-40B4-BE49-F238E27FC236}">
                  <a16:creationId xmlns:a16="http://schemas.microsoft.com/office/drawing/2014/main" id="{1C3BBDA1-B844-BFE2-530D-95B5867028DD}"/>
                </a:ext>
              </a:extLst>
            </p:cNvPr>
            <p:cNvSpPr>
              <a:spLocks/>
            </p:cNvSpPr>
            <p:nvPr userDrawn="1"/>
          </p:nvSpPr>
          <p:spPr bwMode="auto">
            <a:xfrm>
              <a:off x="4162425" y="3963988"/>
              <a:ext cx="26987" cy="33338"/>
            </a:xfrm>
            <a:custGeom>
              <a:avLst/>
              <a:gdLst>
                <a:gd name="T0" fmla="*/ 227 w 231"/>
                <a:gd name="T1" fmla="*/ 0 h 295"/>
                <a:gd name="T2" fmla="*/ 227 w 231"/>
                <a:gd name="T3" fmla="*/ 59 h 295"/>
                <a:gd name="T4" fmla="*/ 223 w 231"/>
                <a:gd name="T5" fmla="*/ 68 h 295"/>
                <a:gd name="T6" fmla="*/ 210 w 231"/>
                <a:gd name="T7" fmla="*/ 85 h 295"/>
                <a:gd name="T8" fmla="*/ 194 w 231"/>
                <a:gd name="T9" fmla="*/ 108 h 295"/>
                <a:gd name="T10" fmla="*/ 174 w 231"/>
                <a:gd name="T11" fmla="*/ 134 h 295"/>
                <a:gd name="T12" fmla="*/ 153 w 231"/>
                <a:gd name="T13" fmla="*/ 161 h 295"/>
                <a:gd name="T14" fmla="*/ 135 w 231"/>
                <a:gd name="T15" fmla="*/ 186 h 295"/>
                <a:gd name="T16" fmla="*/ 120 w 231"/>
                <a:gd name="T17" fmla="*/ 206 h 295"/>
                <a:gd name="T18" fmla="*/ 112 w 231"/>
                <a:gd name="T19" fmla="*/ 220 h 295"/>
                <a:gd name="T20" fmla="*/ 110 w 231"/>
                <a:gd name="T21" fmla="*/ 223 h 295"/>
                <a:gd name="T22" fmla="*/ 108 w 231"/>
                <a:gd name="T23" fmla="*/ 226 h 295"/>
                <a:gd name="T24" fmla="*/ 108 w 231"/>
                <a:gd name="T25" fmla="*/ 229 h 295"/>
                <a:gd name="T26" fmla="*/ 108 w 231"/>
                <a:gd name="T27" fmla="*/ 233 h 295"/>
                <a:gd name="T28" fmla="*/ 231 w 231"/>
                <a:gd name="T29" fmla="*/ 233 h 295"/>
                <a:gd name="T30" fmla="*/ 231 w 231"/>
                <a:gd name="T31" fmla="*/ 295 h 295"/>
                <a:gd name="T32" fmla="*/ 0 w 231"/>
                <a:gd name="T33" fmla="*/ 295 h 295"/>
                <a:gd name="T34" fmla="*/ 0 w 231"/>
                <a:gd name="T35" fmla="*/ 231 h 295"/>
                <a:gd name="T36" fmla="*/ 123 w 231"/>
                <a:gd name="T37" fmla="*/ 61 h 295"/>
                <a:gd name="T38" fmla="*/ 45 w 231"/>
                <a:gd name="T39" fmla="*/ 61 h 295"/>
                <a:gd name="T40" fmla="*/ 43 w 231"/>
                <a:gd name="T41" fmla="*/ 62 h 295"/>
                <a:gd name="T42" fmla="*/ 41 w 231"/>
                <a:gd name="T43" fmla="*/ 64 h 295"/>
                <a:gd name="T44" fmla="*/ 40 w 231"/>
                <a:gd name="T45" fmla="*/ 67 h 295"/>
                <a:gd name="T46" fmla="*/ 37 w 231"/>
                <a:gd name="T47" fmla="*/ 70 h 295"/>
                <a:gd name="T48" fmla="*/ 35 w 231"/>
                <a:gd name="T49" fmla="*/ 77 h 295"/>
                <a:gd name="T50" fmla="*/ 34 w 231"/>
                <a:gd name="T51" fmla="*/ 83 h 295"/>
                <a:gd name="T52" fmla="*/ 0 w 231"/>
                <a:gd name="T53" fmla="*/ 83 h 295"/>
                <a:gd name="T54" fmla="*/ 0 w 231"/>
                <a:gd name="T55" fmla="*/ 25 h 295"/>
                <a:gd name="T56" fmla="*/ 0 w 231"/>
                <a:gd name="T57" fmla="*/ 22 h 295"/>
                <a:gd name="T58" fmla="*/ 2 w 231"/>
                <a:gd name="T59" fmla="*/ 18 h 295"/>
                <a:gd name="T60" fmla="*/ 5 w 231"/>
                <a:gd name="T61" fmla="*/ 13 h 295"/>
                <a:gd name="T62" fmla="*/ 8 w 231"/>
                <a:gd name="T63" fmla="*/ 9 h 295"/>
                <a:gd name="T64" fmla="*/ 12 w 231"/>
                <a:gd name="T65" fmla="*/ 6 h 295"/>
                <a:gd name="T66" fmla="*/ 15 w 231"/>
                <a:gd name="T67" fmla="*/ 2 h 295"/>
                <a:gd name="T68" fmla="*/ 18 w 231"/>
                <a:gd name="T69" fmla="*/ 0 h 295"/>
                <a:gd name="T70" fmla="*/ 21 w 231"/>
                <a:gd name="T71" fmla="*/ 0 h 295"/>
                <a:gd name="T72" fmla="*/ 227 w 231"/>
                <a:gd name="T73" fmla="*/ 0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31" h="295">
                  <a:moveTo>
                    <a:pt x="227" y="0"/>
                  </a:moveTo>
                  <a:lnTo>
                    <a:pt x="227" y="59"/>
                  </a:lnTo>
                  <a:lnTo>
                    <a:pt x="223" y="68"/>
                  </a:lnTo>
                  <a:lnTo>
                    <a:pt x="210" y="85"/>
                  </a:lnTo>
                  <a:lnTo>
                    <a:pt x="194" y="108"/>
                  </a:lnTo>
                  <a:lnTo>
                    <a:pt x="174" y="134"/>
                  </a:lnTo>
                  <a:lnTo>
                    <a:pt x="153" y="161"/>
                  </a:lnTo>
                  <a:lnTo>
                    <a:pt x="135" y="186"/>
                  </a:lnTo>
                  <a:lnTo>
                    <a:pt x="120" y="206"/>
                  </a:lnTo>
                  <a:lnTo>
                    <a:pt x="112" y="220"/>
                  </a:lnTo>
                  <a:lnTo>
                    <a:pt x="110" y="223"/>
                  </a:lnTo>
                  <a:lnTo>
                    <a:pt x="108" y="226"/>
                  </a:lnTo>
                  <a:lnTo>
                    <a:pt x="108" y="229"/>
                  </a:lnTo>
                  <a:lnTo>
                    <a:pt x="108" y="233"/>
                  </a:lnTo>
                  <a:lnTo>
                    <a:pt x="231" y="233"/>
                  </a:lnTo>
                  <a:lnTo>
                    <a:pt x="231" y="295"/>
                  </a:lnTo>
                  <a:lnTo>
                    <a:pt x="0" y="295"/>
                  </a:lnTo>
                  <a:lnTo>
                    <a:pt x="0" y="231"/>
                  </a:lnTo>
                  <a:lnTo>
                    <a:pt x="123" y="61"/>
                  </a:lnTo>
                  <a:lnTo>
                    <a:pt x="45" y="61"/>
                  </a:lnTo>
                  <a:lnTo>
                    <a:pt x="43" y="62"/>
                  </a:lnTo>
                  <a:lnTo>
                    <a:pt x="41" y="64"/>
                  </a:lnTo>
                  <a:lnTo>
                    <a:pt x="40" y="67"/>
                  </a:lnTo>
                  <a:lnTo>
                    <a:pt x="37" y="70"/>
                  </a:lnTo>
                  <a:lnTo>
                    <a:pt x="35" y="77"/>
                  </a:lnTo>
                  <a:lnTo>
                    <a:pt x="34" y="83"/>
                  </a:lnTo>
                  <a:lnTo>
                    <a:pt x="0" y="83"/>
                  </a:lnTo>
                  <a:lnTo>
                    <a:pt x="0" y="25"/>
                  </a:lnTo>
                  <a:lnTo>
                    <a:pt x="0" y="22"/>
                  </a:lnTo>
                  <a:lnTo>
                    <a:pt x="2" y="18"/>
                  </a:lnTo>
                  <a:lnTo>
                    <a:pt x="5" y="13"/>
                  </a:lnTo>
                  <a:lnTo>
                    <a:pt x="8" y="9"/>
                  </a:lnTo>
                  <a:lnTo>
                    <a:pt x="12" y="6"/>
                  </a:lnTo>
                  <a:lnTo>
                    <a:pt x="15" y="2"/>
                  </a:lnTo>
                  <a:lnTo>
                    <a:pt x="18" y="0"/>
                  </a:lnTo>
                  <a:lnTo>
                    <a:pt x="21" y="0"/>
                  </a:lnTo>
                  <a:lnTo>
                    <a:pt x="227"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2" name="Freeform 32">
              <a:extLst>
                <a:ext uri="{FF2B5EF4-FFF2-40B4-BE49-F238E27FC236}">
                  <a16:creationId xmlns:a16="http://schemas.microsoft.com/office/drawing/2014/main" id="{C881EAC7-D8A5-DFCB-5994-785E14A33824}"/>
                </a:ext>
              </a:extLst>
            </p:cNvPr>
            <p:cNvSpPr>
              <a:spLocks/>
            </p:cNvSpPr>
            <p:nvPr userDrawn="1"/>
          </p:nvSpPr>
          <p:spPr bwMode="auto">
            <a:xfrm>
              <a:off x="4056063" y="3952876"/>
              <a:ext cx="14287" cy="44450"/>
            </a:xfrm>
            <a:custGeom>
              <a:avLst/>
              <a:gdLst>
                <a:gd name="T0" fmla="*/ 27 w 123"/>
                <a:gd name="T1" fmla="*/ 45 h 396"/>
                <a:gd name="T2" fmla="*/ 0 w 123"/>
                <a:gd name="T3" fmla="*/ 35 h 396"/>
                <a:gd name="T4" fmla="*/ 0 w 123"/>
                <a:gd name="T5" fmla="*/ 7 h 396"/>
                <a:gd name="T6" fmla="*/ 2 w 123"/>
                <a:gd name="T7" fmla="*/ 4 h 396"/>
                <a:gd name="T8" fmla="*/ 4 w 123"/>
                <a:gd name="T9" fmla="*/ 3 h 396"/>
                <a:gd name="T10" fmla="*/ 6 w 123"/>
                <a:gd name="T11" fmla="*/ 2 h 396"/>
                <a:gd name="T12" fmla="*/ 10 w 123"/>
                <a:gd name="T13" fmla="*/ 1 h 396"/>
                <a:gd name="T14" fmla="*/ 19 w 123"/>
                <a:gd name="T15" fmla="*/ 0 h 396"/>
                <a:gd name="T16" fmla="*/ 31 w 123"/>
                <a:gd name="T17" fmla="*/ 0 h 396"/>
                <a:gd name="T18" fmla="*/ 48 w 123"/>
                <a:gd name="T19" fmla="*/ 0 h 396"/>
                <a:gd name="T20" fmla="*/ 64 w 123"/>
                <a:gd name="T21" fmla="*/ 0 h 396"/>
                <a:gd name="T22" fmla="*/ 81 w 123"/>
                <a:gd name="T23" fmla="*/ 1 h 396"/>
                <a:gd name="T24" fmla="*/ 96 w 123"/>
                <a:gd name="T25" fmla="*/ 3 h 396"/>
                <a:gd name="T26" fmla="*/ 103 w 123"/>
                <a:gd name="T27" fmla="*/ 4 h 396"/>
                <a:gd name="T28" fmla="*/ 108 w 123"/>
                <a:gd name="T29" fmla="*/ 6 h 396"/>
                <a:gd name="T30" fmla="*/ 112 w 123"/>
                <a:gd name="T31" fmla="*/ 8 h 396"/>
                <a:gd name="T32" fmla="*/ 114 w 123"/>
                <a:gd name="T33" fmla="*/ 9 h 396"/>
                <a:gd name="T34" fmla="*/ 119 w 123"/>
                <a:gd name="T35" fmla="*/ 20 h 396"/>
                <a:gd name="T36" fmla="*/ 123 w 123"/>
                <a:gd name="T37" fmla="*/ 30 h 396"/>
                <a:gd name="T38" fmla="*/ 123 w 123"/>
                <a:gd name="T39" fmla="*/ 396 h 396"/>
                <a:gd name="T40" fmla="*/ 27 w 123"/>
                <a:gd name="T41" fmla="*/ 396 h 396"/>
                <a:gd name="T42" fmla="*/ 27 w 123"/>
                <a:gd name="T43" fmla="*/ 45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3" h="396">
                  <a:moveTo>
                    <a:pt x="27" y="45"/>
                  </a:moveTo>
                  <a:lnTo>
                    <a:pt x="0" y="35"/>
                  </a:lnTo>
                  <a:lnTo>
                    <a:pt x="0" y="7"/>
                  </a:lnTo>
                  <a:lnTo>
                    <a:pt x="2" y="4"/>
                  </a:lnTo>
                  <a:lnTo>
                    <a:pt x="4" y="3"/>
                  </a:lnTo>
                  <a:lnTo>
                    <a:pt x="6" y="2"/>
                  </a:lnTo>
                  <a:lnTo>
                    <a:pt x="10" y="1"/>
                  </a:lnTo>
                  <a:lnTo>
                    <a:pt x="19" y="0"/>
                  </a:lnTo>
                  <a:lnTo>
                    <a:pt x="31" y="0"/>
                  </a:lnTo>
                  <a:lnTo>
                    <a:pt x="48" y="0"/>
                  </a:lnTo>
                  <a:lnTo>
                    <a:pt x="64" y="0"/>
                  </a:lnTo>
                  <a:lnTo>
                    <a:pt x="81" y="1"/>
                  </a:lnTo>
                  <a:lnTo>
                    <a:pt x="96" y="3"/>
                  </a:lnTo>
                  <a:lnTo>
                    <a:pt x="103" y="4"/>
                  </a:lnTo>
                  <a:lnTo>
                    <a:pt x="108" y="6"/>
                  </a:lnTo>
                  <a:lnTo>
                    <a:pt x="112" y="8"/>
                  </a:lnTo>
                  <a:lnTo>
                    <a:pt x="114" y="9"/>
                  </a:lnTo>
                  <a:lnTo>
                    <a:pt x="119" y="20"/>
                  </a:lnTo>
                  <a:lnTo>
                    <a:pt x="123" y="30"/>
                  </a:lnTo>
                  <a:lnTo>
                    <a:pt x="123" y="396"/>
                  </a:lnTo>
                  <a:lnTo>
                    <a:pt x="27" y="396"/>
                  </a:lnTo>
                  <a:lnTo>
                    <a:pt x="27" y="45"/>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3" name="Freeform 33">
              <a:extLst>
                <a:ext uri="{FF2B5EF4-FFF2-40B4-BE49-F238E27FC236}">
                  <a16:creationId xmlns:a16="http://schemas.microsoft.com/office/drawing/2014/main" id="{942B12AA-7292-CF16-C2FC-DC1DF5242246}"/>
                </a:ext>
              </a:extLst>
            </p:cNvPr>
            <p:cNvSpPr>
              <a:spLocks/>
            </p:cNvSpPr>
            <p:nvPr userDrawn="1"/>
          </p:nvSpPr>
          <p:spPr bwMode="auto">
            <a:xfrm>
              <a:off x="4037013" y="3952876"/>
              <a:ext cx="14287" cy="44450"/>
            </a:xfrm>
            <a:custGeom>
              <a:avLst/>
              <a:gdLst>
                <a:gd name="T0" fmla="*/ 30 w 122"/>
                <a:gd name="T1" fmla="*/ 61 h 396"/>
                <a:gd name="T2" fmla="*/ 29 w 122"/>
                <a:gd name="T3" fmla="*/ 54 h 396"/>
                <a:gd name="T4" fmla="*/ 27 w 122"/>
                <a:gd name="T5" fmla="*/ 48 h 396"/>
                <a:gd name="T6" fmla="*/ 24 w 122"/>
                <a:gd name="T7" fmla="*/ 44 h 396"/>
                <a:gd name="T8" fmla="*/ 21 w 122"/>
                <a:gd name="T9" fmla="*/ 40 h 396"/>
                <a:gd name="T10" fmla="*/ 16 w 122"/>
                <a:gd name="T11" fmla="*/ 38 h 396"/>
                <a:gd name="T12" fmla="*/ 12 w 122"/>
                <a:gd name="T13" fmla="*/ 36 h 396"/>
                <a:gd name="T14" fmla="*/ 6 w 122"/>
                <a:gd name="T15" fmla="*/ 35 h 396"/>
                <a:gd name="T16" fmla="*/ 0 w 122"/>
                <a:gd name="T17" fmla="*/ 35 h 396"/>
                <a:gd name="T18" fmla="*/ 0 w 122"/>
                <a:gd name="T19" fmla="*/ 7 h 396"/>
                <a:gd name="T20" fmla="*/ 6 w 122"/>
                <a:gd name="T21" fmla="*/ 2 h 396"/>
                <a:gd name="T22" fmla="*/ 31 w 122"/>
                <a:gd name="T23" fmla="*/ 1 h 396"/>
                <a:gd name="T24" fmla="*/ 63 w 122"/>
                <a:gd name="T25" fmla="*/ 0 h 396"/>
                <a:gd name="T26" fmla="*/ 79 w 122"/>
                <a:gd name="T27" fmla="*/ 0 h 396"/>
                <a:gd name="T28" fmla="*/ 93 w 122"/>
                <a:gd name="T29" fmla="*/ 2 h 396"/>
                <a:gd name="T30" fmla="*/ 99 w 122"/>
                <a:gd name="T31" fmla="*/ 3 h 396"/>
                <a:gd name="T32" fmla="*/ 105 w 122"/>
                <a:gd name="T33" fmla="*/ 5 h 396"/>
                <a:gd name="T34" fmla="*/ 110 w 122"/>
                <a:gd name="T35" fmla="*/ 7 h 396"/>
                <a:gd name="T36" fmla="*/ 114 w 122"/>
                <a:gd name="T37" fmla="*/ 9 h 396"/>
                <a:gd name="T38" fmla="*/ 119 w 122"/>
                <a:gd name="T39" fmla="*/ 18 h 396"/>
                <a:gd name="T40" fmla="*/ 122 w 122"/>
                <a:gd name="T41" fmla="*/ 26 h 396"/>
                <a:gd name="T42" fmla="*/ 122 w 122"/>
                <a:gd name="T43" fmla="*/ 396 h 396"/>
                <a:gd name="T44" fmla="*/ 30 w 122"/>
                <a:gd name="T45" fmla="*/ 396 h 396"/>
                <a:gd name="T46" fmla="*/ 30 w 122"/>
                <a:gd name="T47" fmla="*/ 61 h 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22" h="396">
                  <a:moveTo>
                    <a:pt x="30" y="61"/>
                  </a:moveTo>
                  <a:lnTo>
                    <a:pt x="29" y="54"/>
                  </a:lnTo>
                  <a:lnTo>
                    <a:pt x="27" y="48"/>
                  </a:lnTo>
                  <a:lnTo>
                    <a:pt x="24" y="44"/>
                  </a:lnTo>
                  <a:lnTo>
                    <a:pt x="21" y="40"/>
                  </a:lnTo>
                  <a:lnTo>
                    <a:pt x="16" y="38"/>
                  </a:lnTo>
                  <a:lnTo>
                    <a:pt x="12" y="36"/>
                  </a:lnTo>
                  <a:lnTo>
                    <a:pt x="6" y="35"/>
                  </a:lnTo>
                  <a:lnTo>
                    <a:pt x="0" y="35"/>
                  </a:lnTo>
                  <a:lnTo>
                    <a:pt x="0" y="7"/>
                  </a:lnTo>
                  <a:lnTo>
                    <a:pt x="6" y="2"/>
                  </a:lnTo>
                  <a:lnTo>
                    <a:pt x="31" y="1"/>
                  </a:lnTo>
                  <a:lnTo>
                    <a:pt x="63" y="0"/>
                  </a:lnTo>
                  <a:lnTo>
                    <a:pt x="79" y="0"/>
                  </a:lnTo>
                  <a:lnTo>
                    <a:pt x="93" y="2"/>
                  </a:lnTo>
                  <a:lnTo>
                    <a:pt x="99" y="3"/>
                  </a:lnTo>
                  <a:lnTo>
                    <a:pt x="105" y="5"/>
                  </a:lnTo>
                  <a:lnTo>
                    <a:pt x="110" y="7"/>
                  </a:lnTo>
                  <a:lnTo>
                    <a:pt x="114" y="9"/>
                  </a:lnTo>
                  <a:lnTo>
                    <a:pt x="119" y="18"/>
                  </a:lnTo>
                  <a:lnTo>
                    <a:pt x="122" y="26"/>
                  </a:lnTo>
                  <a:lnTo>
                    <a:pt x="122" y="396"/>
                  </a:lnTo>
                  <a:lnTo>
                    <a:pt x="30" y="396"/>
                  </a:lnTo>
                  <a:lnTo>
                    <a:pt x="30" y="61"/>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4" name="Freeform 34">
              <a:extLst>
                <a:ext uri="{FF2B5EF4-FFF2-40B4-BE49-F238E27FC236}">
                  <a16:creationId xmlns:a16="http://schemas.microsoft.com/office/drawing/2014/main" id="{7E4A6D74-67ED-1010-AE9E-4A7D4377552B}"/>
                </a:ext>
              </a:extLst>
            </p:cNvPr>
            <p:cNvSpPr>
              <a:spLocks/>
            </p:cNvSpPr>
            <p:nvPr userDrawn="1"/>
          </p:nvSpPr>
          <p:spPr bwMode="auto">
            <a:xfrm>
              <a:off x="4073525" y="3963988"/>
              <a:ext cx="14287" cy="33338"/>
            </a:xfrm>
            <a:custGeom>
              <a:avLst/>
              <a:gdLst>
                <a:gd name="T0" fmla="*/ 119 w 119"/>
                <a:gd name="T1" fmla="*/ 295 h 295"/>
                <a:gd name="T2" fmla="*/ 27 w 119"/>
                <a:gd name="T3" fmla="*/ 295 h 295"/>
                <a:gd name="T4" fmla="*/ 27 w 119"/>
                <a:gd name="T5" fmla="*/ 43 h 295"/>
                <a:gd name="T6" fmla="*/ 26 w 119"/>
                <a:gd name="T7" fmla="*/ 41 h 295"/>
                <a:gd name="T8" fmla="*/ 23 w 119"/>
                <a:gd name="T9" fmla="*/ 39 h 295"/>
                <a:gd name="T10" fmla="*/ 20 w 119"/>
                <a:gd name="T11" fmla="*/ 37 h 295"/>
                <a:gd name="T12" fmla="*/ 16 w 119"/>
                <a:gd name="T13" fmla="*/ 35 h 295"/>
                <a:gd name="T14" fmla="*/ 11 w 119"/>
                <a:gd name="T15" fmla="*/ 34 h 295"/>
                <a:gd name="T16" fmla="*/ 7 w 119"/>
                <a:gd name="T17" fmla="*/ 34 h 295"/>
                <a:gd name="T18" fmla="*/ 3 w 119"/>
                <a:gd name="T19" fmla="*/ 33 h 295"/>
                <a:gd name="T20" fmla="*/ 0 w 119"/>
                <a:gd name="T21" fmla="*/ 34 h 295"/>
                <a:gd name="T22" fmla="*/ 0 w 119"/>
                <a:gd name="T23" fmla="*/ 0 h 295"/>
                <a:gd name="T24" fmla="*/ 102 w 119"/>
                <a:gd name="T25" fmla="*/ 0 h 295"/>
                <a:gd name="T26" fmla="*/ 106 w 119"/>
                <a:gd name="T27" fmla="*/ 2 h 295"/>
                <a:gd name="T28" fmla="*/ 111 w 119"/>
                <a:gd name="T29" fmla="*/ 7 h 295"/>
                <a:gd name="T30" fmla="*/ 117 w 119"/>
                <a:gd name="T31" fmla="*/ 12 h 295"/>
                <a:gd name="T32" fmla="*/ 119 w 119"/>
                <a:gd name="T33" fmla="*/ 16 h 295"/>
                <a:gd name="T34" fmla="*/ 119 w 119"/>
                <a:gd name="T35" fmla="*/ 295 h 2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9" h="295">
                  <a:moveTo>
                    <a:pt x="119" y="295"/>
                  </a:moveTo>
                  <a:lnTo>
                    <a:pt x="27" y="295"/>
                  </a:lnTo>
                  <a:lnTo>
                    <a:pt x="27" y="43"/>
                  </a:lnTo>
                  <a:lnTo>
                    <a:pt x="26" y="41"/>
                  </a:lnTo>
                  <a:lnTo>
                    <a:pt x="23" y="39"/>
                  </a:lnTo>
                  <a:lnTo>
                    <a:pt x="20" y="37"/>
                  </a:lnTo>
                  <a:lnTo>
                    <a:pt x="16" y="35"/>
                  </a:lnTo>
                  <a:lnTo>
                    <a:pt x="11" y="34"/>
                  </a:lnTo>
                  <a:lnTo>
                    <a:pt x="7" y="34"/>
                  </a:lnTo>
                  <a:lnTo>
                    <a:pt x="3" y="33"/>
                  </a:lnTo>
                  <a:lnTo>
                    <a:pt x="0" y="34"/>
                  </a:lnTo>
                  <a:lnTo>
                    <a:pt x="0" y="0"/>
                  </a:lnTo>
                  <a:lnTo>
                    <a:pt x="102" y="0"/>
                  </a:lnTo>
                  <a:lnTo>
                    <a:pt x="106" y="2"/>
                  </a:lnTo>
                  <a:lnTo>
                    <a:pt x="111" y="7"/>
                  </a:lnTo>
                  <a:lnTo>
                    <a:pt x="117" y="12"/>
                  </a:lnTo>
                  <a:lnTo>
                    <a:pt x="119" y="16"/>
                  </a:lnTo>
                  <a:lnTo>
                    <a:pt x="119" y="295"/>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5" name="Rectangle 35">
              <a:extLst>
                <a:ext uri="{FF2B5EF4-FFF2-40B4-BE49-F238E27FC236}">
                  <a16:creationId xmlns:a16="http://schemas.microsoft.com/office/drawing/2014/main" id="{B8D37833-CF6A-D2AB-4630-07F3CD17C12A}"/>
                </a:ext>
              </a:extLst>
            </p:cNvPr>
            <p:cNvSpPr>
              <a:spLocks noChangeArrowheads="1"/>
            </p:cNvSpPr>
            <p:nvPr userDrawn="1"/>
          </p:nvSpPr>
          <p:spPr bwMode="auto">
            <a:xfrm>
              <a:off x="4343400" y="3963988"/>
              <a:ext cx="11112" cy="33338"/>
            </a:xfrm>
            <a:prstGeom prst="rect">
              <a:avLst/>
            </a:prstGeom>
            <a:solidFill>
              <a:srgbClr val="1D3C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6" name="Freeform 36">
              <a:extLst>
                <a:ext uri="{FF2B5EF4-FFF2-40B4-BE49-F238E27FC236}">
                  <a16:creationId xmlns:a16="http://schemas.microsoft.com/office/drawing/2014/main" id="{E10B90F4-510D-6C8C-1A19-52CD9A115DF4}"/>
                </a:ext>
              </a:extLst>
            </p:cNvPr>
            <p:cNvSpPr>
              <a:spLocks/>
            </p:cNvSpPr>
            <p:nvPr userDrawn="1"/>
          </p:nvSpPr>
          <p:spPr bwMode="auto">
            <a:xfrm>
              <a:off x="4343400" y="3952876"/>
              <a:ext cx="11112" cy="9525"/>
            </a:xfrm>
            <a:custGeom>
              <a:avLst/>
              <a:gdLst>
                <a:gd name="T0" fmla="*/ 36 w 108"/>
                <a:gd name="T1" fmla="*/ 1 h 84"/>
                <a:gd name="T2" fmla="*/ 45 w 108"/>
                <a:gd name="T3" fmla="*/ 0 h 84"/>
                <a:gd name="T4" fmla="*/ 52 w 108"/>
                <a:gd name="T5" fmla="*/ 0 h 84"/>
                <a:gd name="T6" fmla="*/ 59 w 108"/>
                <a:gd name="T7" fmla="*/ 0 h 84"/>
                <a:gd name="T8" fmla="*/ 65 w 108"/>
                <a:gd name="T9" fmla="*/ 0 h 84"/>
                <a:gd name="T10" fmla="*/ 72 w 108"/>
                <a:gd name="T11" fmla="*/ 2 h 84"/>
                <a:gd name="T12" fmla="*/ 78 w 108"/>
                <a:gd name="T13" fmla="*/ 3 h 84"/>
                <a:gd name="T14" fmla="*/ 83 w 108"/>
                <a:gd name="T15" fmla="*/ 5 h 84"/>
                <a:gd name="T16" fmla="*/ 87 w 108"/>
                <a:gd name="T17" fmla="*/ 8 h 84"/>
                <a:gd name="T18" fmla="*/ 91 w 108"/>
                <a:gd name="T19" fmla="*/ 11 h 84"/>
                <a:gd name="T20" fmla="*/ 95 w 108"/>
                <a:gd name="T21" fmla="*/ 14 h 84"/>
                <a:gd name="T22" fmla="*/ 98 w 108"/>
                <a:gd name="T23" fmla="*/ 18 h 84"/>
                <a:gd name="T24" fmla="*/ 102 w 108"/>
                <a:gd name="T25" fmla="*/ 22 h 84"/>
                <a:gd name="T26" fmla="*/ 106 w 108"/>
                <a:gd name="T27" fmla="*/ 30 h 84"/>
                <a:gd name="T28" fmla="*/ 108 w 108"/>
                <a:gd name="T29" fmla="*/ 39 h 84"/>
                <a:gd name="T30" fmla="*/ 108 w 108"/>
                <a:gd name="T31" fmla="*/ 43 h 84"/>
                <a:gd name="T32" fmla="*/ 108 w 108"/>
                <a:gd name="T33" fmla="*/ 47 h 84"/>
                <a:gd name="T34" fmla="*/ 107 w 108"/>
                <a:gd name="T35" fmla="*/ 51 h 84"/>
                <a:gd name="T36" fmla="*/ 106 w 108"/>
                <a:gd name="T37" fmla="*/ 57 h 84"/>
                <a:gd name="T38" fmla="*/ 104 w 108"/>
                <a:gd name="T39" fmla="*/ 61 h 84"/>
                <a:gd name="T40" fmla="*/ 101 w 108"/>
                <a:gd name="T41" fmla="*/ 64 h 84"/>
                <a:gd name="T42" fmla="*/ 98 w 108"/>
                <a:gd name="T43" fmla="*/ 68 h 84"/>
                <a:gd name="T44" fmla="*/ 94 w 108"/>
                <a:gd name="T45" fmla="*/ 71 h 84"/>
                <a:gd name="T46" fmla="*/ 91 w 108"/>
                <a:gd name="T47" fmla="*/ 74 h 84"/>
                <a:gd name="T48" fmla="*/ 86 w 108"/>
                <a:gd name="T49" fmla="*/ 77 h 84"/>
                <a:gd name="T50" fmla="*/ 81 w 108"/>
                <a:gd name="T51" fmla="*/ 80 h 84"/>
                <a:gd name="T52" fmla="*/ 76 w 108"/>
                <a:gd name="T53" fmla="*/ 81 h 84"/>
                <a:gd name="T54" fmla="*/ 69 w 108"/>
                <a:gd name="T55" fmla="*/ 83 h 84"/>
                <a:gd name="T56" fmla="*/ 62 w 108"/>
                <a:gd name="T57" fmla="*/ 84 h 84"/>
                <a:gd name="T58" fmla="*/ 55 w 108"/>
                <a:gd name="T59" fmla="*/ 84 h 84"/>
                <a:gd name="T60" fmla="*/ 48 w 108"/>
                <a:gd name="T61" fmla="*/ 84 h 84"/>
                <a:gd name="T62" fmla="*/ 36 w 108"/>
                <a:gd name="T63" fmla="*/ 83 h 84"/>
                <a:gd name="T64" fmla="*/ 27 w 108"/>
                <a:gd name="T65" fmla="*/ 80 h 84"/>
                <a:gd name="T66" fmla="*/ 20 w 108"/>
                <a:gd name="T67" fmla="*/ 76 h 84"/>
                <a:gd name="T68" fmla="*/ 13 w 108"/>
                <a:gd name="T69" fmla="*/ 71 h 84"/>
                <a:gd name="T70" fmla="*/ 7 w 108"/>
                <a:gd name="T71" fmla="*/ 66 h 84"/>
                <a:gd name="T72" fmla="*/ 3 w 108"/>
                <a:gd name="T73" fmla="*/ 59 h 84"/>
                <a:gd name="T74" fmla="*/ 1 w 108"/>
                <a:gd name="T75" fmla="*/ 52 h 84"/>
                <a:gd name="T76" fmla="*/ 0 w 108"/>
                <a:gd name="T77" fmla="*/ 45 h 84"/>
                <a:gd name="T78" fmla="*/ 0 w 108"/>
                <a:gd name="T79" fmla="*/ 38 h 84"/>
                <a:gd name="T80" fmla="*/ 1 w 108"/>
                <a:gd name="T81" fmla="*/ 31 h 84"/>
                <a:gd name="T82" fmla="*/ 4 w 108"/>
                <a:gd name="T83" fmla="*/ 24 h 84"/>
                <a:gd name="T84" fmla="*/ 8 w 108"/>
                <a:gd name="T85" fmla="*/ 17 h 84"/>
                <a:gd name="T86" fmla="*/ 14 w 108"/>
                <a:gd name="T87" fmla="*/ 12 h 84"/>
                <a:gd name="T88" fmla="*/ 20 w 108"/>
                <a:gd name="T89" fmla="*/ 7 h 84"/>
                <a:gd name="T90" fmla="*/ 28 w 108"/>
                <a:gd name="T91" fmla="*/ 4 h 84"/>
                <a:gd name="T92" fmla="*/ 36 w 108"/>
                <a:gd name="T93" fmla="*/ 1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8" h="84">
                  <a:moveTo>
                    <a:pt x="36" y="1"/>
                  </a:moveTo>
                  <a:lnTo>
                    <a:pt x="45" y="0"/>
                  </a:lnTo>
                  <a:lnTo>
                    <a:pt x="52" y="0"/>
                  </a:lnTo>
                  <a:lnTo>
                    <a:pt x="59" y="0"/>
                  </a:lnTo>
                  <a:lnTo>
                    <a:pt x="65" y="0"/>
                  </a:lnTo>
                  <a:lnTo>
                    <a:pt x="72" y="2"/>
                  </a:lnTo>
                  <a:lnTo>
                    <a:pt x="78" y="3"/>
                  </a:lnTo>
                  <a:lnTo>
                    <a:pt x="83" y="5"/>
                  </a:lnTo>
                  <a:lnTo>
                    <a:pt x="87" y="8"/>
                  </a:lnTo>
                  <a:lnTo>
                    <a:pt x="91" y="11"/>
                  </a:lnTo>
                  <a:lnTo>
                    <a:pt x="95" y="14"/>
                  </a:lnTo>
                  <a:lnTo>
                    <a:pt x="98" y="18"/>
                  </a:lnTo>
                  <a:lnTo>
                    <a:pt x="102" y="22"/>
                  </a:lnTo>
                  <a:lnTo>
                    <a:pt x="106" y="30"/>
                  </a:lnTo>
                  <a:lnTo>
                    <a:pt x="108" y="39"/>
                  </a:lnTo>
                  <a:lnTo>
                    <a:pt x="108" y="43"/>
                  </a:lnTo>
                  <a:lnTo>
                    <a:pt x="108" y="47"/>
                  </a:lnTo>
                  <a:lnTo>
                    <a:pt x="107" y="51"/>
                  </a:lnTo>
                  <a:lnTo>
                    <a:pt x="106" y="57"/>
                  </a:lnTo>
                  <a:lnTo>
                    <a:pt x="104" y="61"/>
                  </a:lnTo>
                  <a:lnTo>
                    <a:pt x="101" y="64"/>
                  </a:lnTo>
                  <a:lnTo>
                    <a:pt x="98" y="68"/>
                  </a:lnTo>
                  <a:lnTo>
                    <a:pt x="94" y="71"/>
                  </a:lnTo>
                  <a:lnTo>
                    <a:pt x="91" y="74"/>
                  </a:lnTo>
                  <a:lnTo>
                    <a:pt x="86" y="77"/>
                  </a:lnTo>
                  <a:lnTo>
                    <a:pt x="81" y="80"/>
                  </a:lnTo>
                  <a:lnTo>
                    <a:pt x="76" y="81"/>
                  </a:lnTo>
                  <a:lnTo>
                    <a:pt x="69" y="83"/>
                  </a:lnTo>
                  <a:lnTo>
                    <a:pt x="62" y="84"/>
                  </a:lnTo>
                  <a:lnTo>
                    <a:pt x="55" y="84"/>
                  </a:lnTo>
                  <a:lnTo>
                    <a:pt x="48" y="84"/>
                  </a:lnTo>
                  <a:lnTo>
                    <a:pt x="36" y="83"/>
                  </a:lnTo>
                  <a:lnTo>
                    <a:pt x="27" y="80"/>
                  </a:lnTo>
                  <a:lnTo>
                    <a:pt x="20" y="76"/>
                  </a:lnTo>
                  <a:lnTo>
                    <a:pt x="13" y="71"/>
                  </a:lnTo>
                  <a:lnTo>
                    <a:pt x="7" y="66"/>
                  </a:lnTo>
                  <a:lnTo>
                    <a:pt x="3" y="59"/>
                  </a:lnTo>
                  <a:lnTo>
                    <a:pt x="1" y="52"/>
                  </a:lnTo>
                  <a:lnTo>
                    <a:pt x="0" y="45"/>
                  </a:lnTo>
                  <a:lnTo>
                    <a:pt x="0" y="38"/>
                  </a:lnTo>
                  <a:lnTo>
                    <a:pt x="1" y="31"/>
                  </a:lnTo>
                  <a:lnTo>
                    <a:pt x="4" y="24"/>
                  </a:lnTo>
                  <a:lnTo>
                    <a:pt x="8" y="17"/>
                  </a:lnTo>
                  <a:lnTo>
                    <a:pt x="14" y="12"/>
                  </a:lnTo>
                  <a:lnTo>
                    <a:pt x="20" y="7"/>
                  </a:lnTo>
                  <a:lnTo>
                    <a:pt x="28" y="4"/>
                  </a:lnTo>
                  <a:lnTo>
                    <a:pt x="36" y="1"/>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7" name="Freeform 37">
              <a:extLst>
                <a:ext uri="{FF2B5EF4-FFF2-40B4-BE49-F238E27FC236}">
                  <a16:creationId xmlns:a16="http://schemas.microsoft.com/office/drawing/2014/main" id="{BB73A984-BFED-D9A9-45E4-303B97D71283}"/>
                </a:ext>
              </a:extLst>
            </p:cNvPr>
            <p:cNvSpPr>
              <a:spLocks/>
            </p:cNvSpPr>
            <p:nvPr userDrawn="1"/>
          </p:nvSpPr>
          <p:spPr bwMode="auto">
            <a:xfrm>
              <a:off x="4075113" y="3952876"/>
              <a:ext cx="12700" cy="9525"/>
            </a:xfrm>
            <a:custGeom>
              <a:avLst/>
              <a:gdLst>
                <a:gd name="T0" fmla="*/ 33 w 108"/>
                <a:gd name="T1" fmla="*/ 2 h 85"/>
                <a:gd name="T2" fmla="*/ 44 w 108"/>
                <a:gd name="T3" fmla="*/ 1 h 85"/>
                <a:gd name="T4" fmla="*/ 55 w 108"/>
                <a:gd name="T5" fmla="*/ 0 h 85"/>
                <a:gd name="T6" fmla="*/ 66 w 108"/>
                <a:gd name="T7" fmla="*/ 1 h 85"/>
                <a:gd name="T8" fmla="*/ 77 w 108"/>
                <a:gd name="T9" fmla="*/ 4 h 85"/>
                <a:gd name="T10" fmla="*/ 82 w 108"/>
                <a:gd name="T11" fmla="*/ 5 h 85"/>
                <a:gd name="T12" fmla="*/ 87 w 108"/>
                <a:gd name="T13" fmla="*/ 7 h 85"/>
                <a:gd name="T14" fmla="*/ 91 w 108"/>
                <a:gd name="T15" fmla="*/ 10 h 85"/>
                <a:gd name="T16" fmla="*/ 95 w 108"/>
                <a:gd name="T17" fmla="*/ 13 h 85"/>
                <a:gd name="T18" fmla="*/ 99 w 108"/>
                <a:gd name="T19" fmla="*/ 17 h 85"/>
                <a:gd name="T20" fmla="*/ 102 w 108"/>
                <a:gd name="T21" fmla="*/ 22 h 85"/>
                <a:gd name="T22" fmla="*/ 105 w 108"/>
                <a:gd name="T23" fmla="*/ 27 h 85"/>
                <a:gd name="T24" fmla="*/ 106 w 108"/>
                <a:gd name="T25" fmla="*/ 32 h 85"/>
                <a:gd name="T26" fmla="*/ 107 w 108"/>
                <a:gd name="T27" fmla="*/ 37 h 85"/>
                <a:gd name="T28" fmla="*/ 108 w 108"/>
                <a:gd name="T29" fmla="*/ 43 h 85"/>
                <a:gd name="T30" fmla="*/ 108 w 108"/>
                <a:gd name="T31" fmla="*/ 47 h 85"/>
                <a:gd name="T32" fmla="*/ 107 w 108"/>
                <a:gd name="T33" fmla="*/ 52 h 85"/>
                <a:gd name="T34" fmla="*/ 105 w 108"/>
                <a:gd name="T35" fmla="*/ 57 h 85"/>
                <a:gd name="T36" fmla="*/ 103 w 108"/>
                <a:gd name="T37" fmla="*/ 61 h 85"/>
                <a:gd name="T38" fmla="*/ 101 w 108"/>
                <a:gd name="T39" fmla="*/ 65 h 85"/>
                <a:gd name="T40" fmla="*/ 98 w 108"/>
                <a:gd name="T41" fmla="*/ 68 h 85"/>
                <a:gd name="T42" fmla="*/ 90 w 108"/>
                <a:gd name="T43" fmla="*/ 74 h 85"/>
                <a:gd name="T44" fmla="*/ 82 w 108"/>
                <a:gd name="T45" fmla="*/ 79 h 85"/>
                <a:gd name="T46" fmla="*/ 73 w 108"/>
                <a:gd name="T47" fmla="*/ 82 h 85"/>
                <a:gd name="T48" fmla="*/ 62 w 108"/>
                <a:gd name="T49" fmla="*/ 84 h 85"/>
                <a:gd name="T50" fmla="*/ 52 w 108"/>
                <a:gd name="T51" fmla="*/ 85 h 85"/>
                <a:gd name="T52" fmla="*/ 42 w 108"/>
                <a:gd name="T53" fmla="*/ 84 h 85"/>
                <a:gd name="T54" fmla="*/ 31 w 108"/>
                <a:gd name="T55" fmla="*/ 82 h 85"/>
                <a:gd name="T56" fmla="*/ 22 w 108"/>
                <a:gd name="T57" fmla="*/ 78 h 85"/>
                <a:gd name="T58" fmla="*/ 18 w 108"/>
                <a:gd name="T59" fmla="*/ 76 h 85"/>
                <a:gd name="T60" fmla="*/ 15 w 108"/>
                <a:gd name="T61" fmla="*/ 73 h 85"/>
                <a:gd name="T62" fmla="*/ 11 w 108"/>
                <a:gd name="T63" fmla="*/ 70 h 85"/>
                <a:gd name="T64" fmla="*/ 7 w 108"/>
                <a:gd name="T65" fmla="*/ 67 h 85"/>
                <a:gd name="T66" fmla="*/ 5 w 108"/>
                <a:gd name="T67" fmla="*/ 63 h 85"/>
                <a:gd name="T68" fmla="*/ 3 w 108"/>
                <a:gd name="T69" fmla="*/ 59 h 85"/>
                <a:gd name="T70" fmla="*/ 1 w 108"/>
                <a:gd name="T71" fmla="*/ 53 h 85"/>
                <a:gd name="T72" fmla="*/ 0 w 108"/>
                <a:gd name="T73" fmla="*/ 48 h 85"/>
                <a:gd name="T74" fmla="*/ 0 w 108"/>
                <a:gd name="T75" fmla="*/ 40 h 85"/>
                <a:gd name="T76" fmla="*/ 1 w 108"/>
                <a:gd name="T77" fmla="*/ 33 h 85"/>
                <a:gd name="T78" fmla="*/ 3 w 108"/>
                <a:gd name="T79" fmla="*/ 26 h 85"/>
                <a:gd name="T80" fmla="*/ 7 w 108"/>
                <a:gd name="T81" fmla="*/ 18 h 85"/>
                <a:gd name="T82" fmla="*/ 13 w 108"/>
                <a:gd name="T83" fmla="*/ 12 h 85"/>
                <a:gd name="T84" fmla="*/ 19 w 108"/>
                <a:gd name="T85" fmla="*/ 8 h 85"/>
                <a:gd name="T86" fmla="*/ 26 w 108"/>
                <a:gd name="T87" fmla="*/ 4 h 85"/>
                <a:gd name="T88" fmla="*/ 33 w 108"/>
                <a:gd name="T89" fmla="*/ 2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8" h="85">
                  <a:moveTo>
                    <a:pt x="33" y="2"/>
                  </a:moveTo>
                  <a:lnTo>
                    <a:pt x="44" y="1"/>
                  </a:lnTo>
                  <a:lnTo>
                    <a:pt x="55" y="0"/>
                  </a:lnTo>
                  <a:lnTo>
                    <a:pt x="66" y="1"/>
                  </a:lnTo>
                  <a:lnTo>
                    <a:pt x="77" y="4"/>
                  </a:lnTo>
                  <a:lnTo>
                    <a:pt x="82" y="5"/>
                  </a:lnTo>
                  <a:lnTo>
                    <a:pt x="87" y="7"/>
                  </a:lnTo>
                  <a:lnTo>
                    <a:pt x="91" y="10"/>
                  </a:lnTo>
                  <a:lnTo>
                    <a:pt x="95" y="13"/>
                  </a:lnTo>
                  <a:lnTo>
                    <a:pt x="99" y="17"/>
                  </a:lnTo>
                  <a:lnTo>
                    <a:pt x="102" y="22"/>
                  </a:lnTo>
                  <a:lnTo>
                    <a:pt x="105" y="27"/>
                  </a:lnTo>
                  <a:lnTo>
                    <a:pt x="106" y="32"/>
                  </a:lnTo>
                  <a:lnTo>
                    <a:pt x="107" y="37"/>
                  </a:lnTo>
                  <a:lnTo>
                    <a:pt x="108" y="43"/>
                  </a:lnTo>
                  <a:lnTo>
                    <a:pt x="108" y="47"/>
                  </a:lnTo>
                  <a:lnTo>
                    <a:pt x="107" y="52"/>
                  </a:lnTo>
                  <a:lnTo>
                    <a:pt x="105" y="57"/>
                  </a:lnTo>
                  <a:lnTo>
                    <a:pt x="103" y="61"/>
                  </a:lnTo>
                  <a:lnTo>
                    <a:pt x="101" y="65"/>
                  </a:lnTo>
                  <a:lnTo>
                    <a:pt x="98" y="68"/>
                  </a:lnTo>
                  <a:lnTo>
                    <a:pt x="90" y="74"/>
                  </a:lnTo>
                  <a:lnTo>
                    <a:pt x="82" y="79"/>
                  </a:lnTo>
                  <a:lnTo>
                    <a:pt x="73" y="82"/>
                  </a:lnTo>
                  <a:lnTo>
                    <a:pt x="62" y="84"/>
                  </a:lnTo>
                  <a:lnTo>
                    <a:pt x="52" y="85"/>
                  </a:lnTo>
                  <a:lnTo>
                    <a:pt x="42" y="84"/>
                  </a:lnTo>
                  <a:lnTo>
                    <a:pt x="31" y="82"/>
                  </a:lnTo>
                  <a:lnTo>
                    <a:pt x="22" y="78"/>
                  </a:lnTo>
                  <a:lnTo>
                    <a:pt x="18" y="76"/>
                  </a:lnTo>
                  <a:lnTo>
                    <a:pt x="15" y="73"/>
                  </a:lnTo>
                  <a:lnTo>
                    <a:pt x="11" y="70"/>
                  </a:lnTo>
                  <a:lnTo>
                    <a:pt x="7" y="67"/>
                  </a:lnTo>
                  <a:lnTo>
                    <a:pt x="5" y="63"/>
                  </a:lnTo>
                  <a:lnTo>
                    <a:pt x="3" y="59"/>
                  </a:lnTo>
                  <a:lnTo>
                    <a:pt x="1" y="53"/>
                  </a:lnTo>
                  <a:lnTo>
                    <a:pt x="0" y="48"/>
                  </a:lnTo>
                  <a:lnTo>
                    <a:pt x="0" y="40"/>
                  </a:lnTo>
                  <a:lnTo>
                    <a:pt x="1" y="33"/>
                  </a:lnTo>
                  <a:lnTo>
                    <a:pt x="3" y="26"/>
                  </a:lnTo>
                  <a:lnTo>
                    <a:pt x="7" y="18"/>
                  </a:lnTo>
                  <a:lnTo>
                    <a:pt x="13" y="12"/>
                  </a:lnTo>
                  <a:lnTo>
                    <a:pt x="19" y="8"/>
                  </a:lnTo>
                  <a:lnTo>
                    <a:pt x="26" y="4"/>
                  </a:lnTo>
                  <a:lnTo>
                    <a:pt x="33" y="2"/>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8" name="Freeform 38">
              <a:extLst>
                <a:ext uri="{FF2B5EF4-FFF2-40B4-BE49-F238E27FC236}">
                  <a16:creationId xmlns:a16="http://schemas.microsoft.com/office/drawing/2014/main" id="{D32617EE-01FA-27F4-B8D8-05C6DEC5B47F}"/>
                </a:ext>
              </a:extLst>
            </p:cNvPr>
            <p:cNvSpPr>
              <a:spLocks/>
            </p:cNvSpPr>
            <p:nvPr userDrawn="1"/>
          </p:nvSpPr>
          <p:spPr bwMode="auto">
            <a:xfrm>
              <a:off x="4230688" y="3954463"/>
              <a:ext cx="12700" cy="42863"/>
            </a:xfrm>
            <a:custGeom>
              <a:avLst/>
              <a:gdLst>
                <a:gd name="T0" fmla="*/ 111 w 111"/>
                <a:gd name="T1" fmla="*/ 367 h 367"/>
                <a:gd name="T2" fmla="*/ 23 w 111"/>
                <a:gd name="T3" fmla="*/ 367 h 367"/>
                <a:gd name="T4" fmla="*/ 23 w 111"/>
                <a:gd name="T5" fmla="*/ 47 h 367"/>
                <a:gd name="T6" fmla="*/ 18 w 111"/>
                <a:gd name="T7" fmla="*/ 42 h 367"/>
                <a:gd name="T8" fmla="*/ 13 w 111"/>
                <a:gd name="T9" fmla="*/ 39 h 367"/>
                <a:gd name="T10" fmla="*/ 7 w 111"/>
                <a:gd name="T11" fmla="*/ 38 h 367"/>
                <a:gd name="T12" fmla="*/ 1 w 111"/>
                <a:gd name="T13" fmla="*/ 38 h 367"/>
                <a:gd name="T14" fmla="*/ 0 w 111"/>
                <a:gd name="T15" fmla="*/ 0 h 367"/>
                <a:gd name="T16" fmla="*/ 82 w 111"/>
                <a:gd name="T17" fmla="*/ 0 h 367"/>
                <a:gd name="T18" fmla="*/ 87 w 111"/>
                <a:gd name="T19" fmla="*/ 0 h 367"/>
                <a:gd name="T20" fmla="*/ 91 w 111"/>
                <a:gd name="T21" fmla="*/ 2 h 367"/>
                <a:gd name="T22" fmla="*/ 96 w 111"/>
                <a:gd name="T23" fmla="*/ 4 h 367"/>
                <a:gd name="T24" fmla="*/ 100 w 111"/>
                <a:gd name="T25" fmla="*/ 7 h 367"/>
                <a:gd name="T26" fmla="*/ 105 w 111"/>
                <a:gd name="T27" fmla="*/ 10 h 367"/>
                <a:gd name="T28" fmla="*/ 108 w 111"/>
                <a:gd name="T29" fmla="*/ 13 h 367"/>
                <a:gd name="T30" fmla="*/ 110 w 111"/>
                <a:gd name="T31" fmla="*/ 17 h 367"/>
                <a:gd name="T32" fmla="*/ 111 w 111"/>
                <a:gd name="T33" fmla="*/ 20 h 367"/>
                <a:gd name="T34" fmla="*/ 111 w 111"/>
                <a:gd name="T35" fmla="*/ 367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1" h="367">
                  <a:moveTo>
                    <a:pt x="111" y="367"/>
                  </a:moveTo>
                  <a:lnTo>
                    <a:pt x="23" y="367"/>
                  </a:lnTo>
                  <a:lnTo>
                    <a:pt x="23" y="47"/>
                  </a:lnTo>
                  <a:lnTo>
                    <a:pt x="18" y="42"/>
                  </a:lnTo>
                  <a:lnTo>
                    <a:pt x="13" y="39"/>
                  </a:lnTo>
                  <a:lnTo>
                    <a:pt x="7" y="38"/>
                  </a:lnTo>
                  <a:lnTo>
                    <a:pt x="1" y="38"/>
                  </a:lnTo>
                  <a:lnTo>
                    <a:pt x="0" y="0"/>
                  </a:lnTo>
                  <a:lnTo>
                    <a:pt x="82" y="0"/>
                  </a:lnTo>
                  <a:lnTo>
                    <a:pt x="87" y="0"/>
                  </a:lnTo>
                  <a:lnTo>
                    <a:pt x="91" y="2"/>
                  </a:lnTo>
                  <a:lnTo>
                    <a:pt x="96" y="4"/>
                  </a:lnTo>
                  <a:lnTo>
                    <a:pt x="100" y="7"/>
                  </a:lnTo>
                  <a:lnTo>
                    <a:pt x="105" y="10"/>
                  </a:lnTo>
                  <a:lnTo>
                    <a:pt x="108" y="13"/>
                  </a:lnTo>
                  <a:lnTo>
                    <a:pt x="110" y="17"/>
                  </a:lnTo>
                  <a:lnTo>
                    <a:pt x="111" y="20"/>
                  </a:lnTo>
                  <a:lnTo>
                    <a:pt x="111" y="367"/>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39" name="Freeform 39">
              <a:extLst>
                <a:ext uri="{FF2B5EF4-FFF2-40B4-BE49-F238E27FC236}">
                  <a16:creationId xmlns:a16="http://schemas.microsoft.com/office/drawing/2014/main" id="{B6AB4825-05D1-ABA2-C395-1BA37DF9E185}"/>
                </a:ext>
              </a:extLst>
            </p:cNvPr>
            <p:cNvSpPr>
              <a:spLocks/>
            </p:cNvSpPr>
            <p:nvPr userDrawn="1"/>
          </p:nvSpPr>
          <p:spPr bwMode="auto">
            <a:xfrm>
              <a:off x="4248150" y="3963988"/>
              <a:ext cx="9525" cy="33338"/>
            </a:xfrm>
            <a:custGeom>
              <a:avLst/>
              <a:gdLst>
                <a:gd name="T0" fmla="*/ 89 w 89"/>
                <a:gd name="T1" fmla="*/ 291 h 291"/>
                <a:gd name="T2" fmla="*/ 0 w 89"/>
                <a:gd name="T3" fmla="*/ 291 h 291"/>
                <a:gd name="T4" fmla="*/ 0 w 89"/>
                <a:gd name="T5" fmla="*/ 0 h 291"/>
                <a:gd name="T6" fmla="*/ 71 w 89"/>
                <a:gd name="T7" fmla="*/ 0 h 291"/>
                <a:gd name="T8" fmla="*/ 75 w 89"/>
                <a:gd name="T9" fmla="*/ 3 h 291"/>
                <a:gd name="T10" fmla="*/ 82 w 89"/>
                <a:gd name="T11" fmla="*/ 10 h 291"/>
                <a:gd name="T12" fmla="*/ 87 w 89"/>
                <a:gd name="T13" fmla="*/ 18 h 291"/>
                <a:gd name="T14" fmla="*/ 89 w 89"/>
                <a:gd name="T15" fmla="*/ 25 h 291"/>
                <a:gd name="T16" fmla="*/ 89 w 89"/>
                <a:gd name="T17" fmla="*/ 291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9" h="291">
                  <a:moveTo>
                    <a:pt x="89" y="291"/>
                  </a:moveTo>
                  <a:lnTo>
                    <a:pt x="0" y="291"/>
                  </a:lnTo>
                  <a:lnTo>
                    <a:pt x="0" y="0"/>
                  </a:lnTo>
                  <a:lnTo>
                    <a:pt x="71" y="0"/>
                  </a:lnTo>
                  <a:lnTo>
                    <a:pt x="75" y="3"/>
                  </a:lnTo>
                  <a:lnTo>
                    <a:pt x="82" y="10"/>
                  </a:lnTo>
                  <a:lnTo>
                    <a:pt x="87" y="18"/>
                  </a:lnTo>
                  <a:lnTo>
                    <a:pt x="89" y="25"/>
                  </a:lnTo>
                  <a:lnTo>
                    <a:pt x="89" y="291"/>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0" name="Freeform 40">
              <a:extLst>
                <a:ext uri="{FF2B5EF4-FFF2-40B4-BE49-F238E27FC236}">
                  <a16:creationId xmlns:a16="http://schemas.microsoft.com/office/drawing/2014/main" id="{869E2BB3-4DA3-0D64-E9D0-E5A83B6533D6}"/>
                </a:ext>
              </a:extLst>
            </p:cNvPr>
            <p:cNvSpPr>
              <a:spLocks/>
            </p:cNvSpPr>
            <p:nvPr userDrawn="1"/>
          </p:nvSpPr>
          <p:spPr bwMode="auto">
            <a:xfrm>
              <a:off x="4219575" y="3963988"/>
              <a:ext cx="9525" cy="33338"/>
            </a:xfrm>
            <a:custGeom>
              <a:avLst/>
              <a:gdLst>
                <a:gd name="T0" fmla="*/ 85 w 85"/>
                <a:gd name="T1" fmla="*/ 0 h 291"/>
                <a:gd name="T2" fmla="*/ 85 w 85"/>
                <a:gd name="T3" fmla="*/ 291 h 291"/>
                <a:gd name="T4" fmla="*/ 0 w 85"/>
                <a:gd name="T5" fmla="*/ 291 h 291"/>
                <a:gd name="T6" fmla="*/ 0 w 85"/>
                <a:gd name="T7" fmla="*/ 17 h 291"/>
                <a:gd name="T8" fmla="*/ 2 w 85"/>
                <a:gd name="T9" fmla="*/ 12 h 291"/>
                <a:gd name="T10" fmla="*/ 8 w 85"/>
                <a:gd name="T11" fmla="*/ 7 h 291"/>
                <a:gd name="T12" fmla="*/ 13 w 85"/>
                <a:gd name="T13" fmla="*/ 2 h 291"/>
                <a:gd name="T14" fmla="*/ 18 w 85"/>
                <a:gd name="T15" fmla="*/ 0 h 291"/>
                <a:gd name="T16" fmla="*/ 85 w 85"/>
                <a:gd name="T17" fmla="*/ 0 h 2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5" h="291">
                  <a:moveTo>
                    <a:pt x="85" y="0"/>
                  </a:moveTo>
                  <a:lnTo>
                    <a:pt x="85" y="291"/>
                  </a:lnTo>
                  <a:lnTo>
                    <a:pt x="0" y="291"/>
                  </a:lnTo>
                  <a:lnTo>
                    <a:pt x="0" y="17"/>
                  </a:lnTo>
                  <a:lnTo>
                    <a:pt x="2" y="12"/>
                  </a:lnTo>
                  <a:lnTo>
                    <a:pt x="8" y="7"/>
                  </a:lnTo>
                  <a:lnTo>
                    <a:pt x="13" y="2"/>
                  </a:lnTo>
                  <a:lnTo>
                    <a:pt x="18" y="0"/>
                  </a:lnTo>
                  <a:lnTo>
                    <a:pt x="85"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1" name="Freeform 41">
              <a:extLst>
                <a:ext uri="{FF2B5EF4-FFF2-40B4-BE49-F238E27FC236}">
                  <a16:creationId xmlns:a16="http://schemas.microsoft.com/office/drawing/2014/main" id="{F8AC5757-71D4-FED6-E333-905844C7ECA3}"/>
                </a:ext>
              </a:extLst>
            </p:cNvPr>
            <p:cNvSpPr>
              <a:spLocks/>
            </p:cNvSpPr>
            <p:nvPr userDrawn="1"/>
          </p:nvSpPr>
          <p:spPr bwMode="auto">
            <a:xfrm>
              <a:off x="4875213" y="3906838"/>
              <a:ext cx="6350" cy="96838"/>
            </a:xfrm>
            <a:custGeom>
              <a:avLst/>
              <a:gdLst>
                <a:gd name="T0" fmla="*/ 28 w 57"/>
                <a:gd name="T1" fmla="*/ 0 h 862"/>
                <a:gd name="T2" fmla="*/ 36 w 57"/>
                <a:gd name="T3" fmla="*/ 53 h 862"/>
                <a:gd name="T4" fmla="*/ 42 w 57"/>
                <a:gd name="T5" fmla="*/ 108 h 862"/>
                <a:gd name="T6" fmla="*/ 47 w 57"/>
                <a:gd name="T7" fmla="*/ 162 h 862"/>
                <a:gd name="T8" fmla="*/ 50 w 57"/>
                <a:gd name="T9" fmla="*/ 215 h 862"/>
                <a:gd name="T10" fmla="*/ 53 w 57"/>
                <a:gd name="T11" fmla="*/ 269 h 862"/>
                <a:gd name="T12" fmla="*/ 56 w 57"/>
                <a:gd name="T13" fmla="*/ 323 h 862"/>
                <a:gd name="T14" fmla="*/ 57 w 57"/>
                <a:gd name="T15" fmla="*/ 377 h 862"/>
                <a:gd name="T16" fmla="*/ 57 w 57"/>
                <a:gd name="T17" fmla="*/ 432 h 862"/>
                <a:gd name="T18" fmla="*/ 57 w 57"/>
                <a:gd name="T19" fmla="*/ 485 h 862"/>
                <a:gd name="T20" fmla="*/ 56 w 57"/>
                <a:gd name="T21" fmla="*/ 540 h 862"/>
                <a:gd name="T22" fmla="*/ 53 w 57"/>
                <a:gd name="T23" fmla="*/ 593 h 862"/>
                <a:gd name="T24" fmla="*/ 50 w 57"/>
                <a:gd name="T25" fmla="*/ 647 h 862"/>
                <a:gd name="T26" fmla="*/ 47 w 57"/>
                <a:gd name="T27" fmla="*/ 702 h 862"/>
                <a:gd name="T28" fmla="*/ 42 w 57"/>
                <a:gd name="T29" fmla="*/ 755 h 862"/>
                <a:gd name="T30" fmla="*/ 36 w 57"/>
                <a:gd name="T31" fmla="*/ 809 h 862"/>
                <a:gd name="T32" fmla="*/ 28 w 57"/>
                <a:gd name="T33" fmla="*/ 862 h 862"/>
                <a:gd name="T34" fmla="*/ 20 w 57"/>
                <a:gd name="T35" fmla="*/ 809 h 862"/>
                <a:gd name="T36" fmla="*/ 14 w 57"/>
                <a:gd name="T37" fmla="*/ 755 h 862"/>
                <a:gd name="T38" fmla="*/ 9 w 57"/>
                <a:gd name="T39" fmla="*/ 702 h 862"/>
                <a:gd name="T40" fmla="*/ 6 w 57"/>
                <a:gd name="T41" fmla="*/ 647 h 862"/>
                <a:gd name="T42" fmla="*/ 3 w 57"/>
                <a:gd name="T43" fmla="*/ 593 h 862"/>
                <a:gd name="T44" fmla="*/ 1 w 57"/>
                <a:gd name="T45" fmla="*/ 540 h 862"/>
                <a:gd name="T46" fmla="*/ 0 w 57"/>
                <a:gd name="T47" fmla="*/ 485 h 862"/>
                <a:gd name="T48" fmla="*/ 0 w 57"/>
                <a:gd name="T49" fmla="*/ 432 h 862"/>
                <a:gd name="T50" fmla="*/ 0 w 57"/>
                <a:gd name="T51" fmla="*/ 377 h 862"/>
                <a:gd name="T52" fmla="*/ 1 w 57"/>
                <a:gd name="T53" fmla="*/ 323 h 862"/>
                <a:gd name="T54" fmla="*/ 3 w 57"/>
                <a:gd name="T55" fmla="*/ 269 h 862"/>
                <a:gd name="T56" fmla="*/ 6 w 57"/>
                <a:gd name="T57" fmla="*/ 215 h 862"/>
                <a:gd name="T58" fmla="*/ 9 w 57"/>
                <a:gd name="T59" fmla="*/ 162 h 862"/>
                <a:gd name="T60" fmla="*/ 14 w 57"/>
                <a:gd name="T61" fmla="*/ 108 h 862"/>
                <a:gd name="T62" fmla="*/ 20 w 57"/>
                <a:gd name="T63" fmla="*/ 53 h 862"/>
                <a:gd name="T64" fmla="*/ 28 w 57"/>
                <a:gd name="T65" fmla="*/ 0 h 8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862">
                  <a:moveTo>
                    <a:pt x="28" y="0"/>
                  </a:moveTo>
                  <a:lnTo>
                    <a:pt x="36" y="53"/>
                  </a:lnTo>
                  <a:lnTo>
                    <a:pt x="42" y="108"/>
                  </a:lnTo>
                  <a:lnTo>
                    <a:pt x="47" y="162"/>
                  </a:lnTo>
                  <a:lnTo>
                    <a:pt x="50" y="215"/>
                  </a:lnTo>
                  <a:lnTo>
                    <a:pt x="53" y="269"/>
                  </a:lnTo>
                  <a:lnTo>
                    <a:pt x="56" y="323"/>
                  </a:lnTo>
                  <a:lnTo>
                    <a:pt x="57" y="377"/>
                  </a:lnTo>
                  <a:lnTo>
                    <a:pt x="57" y="432"/>
                  </a:lnTo>
                  <a:lnTo>
                    <a:pt x="57" y="485"/>
                  </a:lnTo>
                  <a:lnTo>
                    <a:pt x="56" y="540"/>
                  </a:lnTo>
                  <a:lnTo>
                    <a:pt x="53" y="593"/>
                  </a:lnTo>
                  <a:lnTo>
                    <a:pt x="50" y="647"/>
                  </a:lnTo>
                  <a:lnTo>
                    <a:pt x="47" y="702"/>
                  </a:lnTo>
                  <a:lnTo>
                    <a:pt x="42" y="755"/>
                  </a:lnTo>
                  <a:lnTo>
                    <a:pt x="36" y="809"/>
                  </a:lnTo>
                  <a:lnTo>
                    <a:pt x="28" y="862"/>
                  </a:lnTo>
                  <a:lnTo>
                    <a:pt x="20" y="809"/>
                  </a:lnTo>
                  <a:lnTo>
                    <a:pt x="14" y="755"/>
                  </a:lnTo>
                  <a:lnTo>
                    <a:pt x="9" y="702"/>
                  </a:lnTo>
                  <a:lnTo>
                    <a:pt x="6" y="647"/>
                  </a:lnTo>
                  <a:lnTo>
                    <a:pt x="3" y="593"/>
                  </a:lnTo>
                  <a:lnTo>
                    <a:pt x="1" y="540"/>
                  </a:lnTo>
                  <a:lnTo>
                    <a:pt x="0" y="485"/>
                  </a:lnTo>
                  <a:lnTo>
                    <a:pt x="0" y="432"/>
                  </a:lnTo>
                  <a:lnTo>
                    <a:pt x="0" y="377"/>
                  </a:lnTo>
                  <a:lnTo>
                    <a:pt x="1" y="323"/>
                  </a:lnTo>
                  <a:lnTo>
                    <a:pt x="3" y="269"/>
                  </a:lnTo>
                  <a:lnTo>
                    <a:pt x="6" y="215"/>
                  </a:lnTo>
                  <a:lnTo>
                    <a:pt x="9" y="162"/>
                  </a:lnTo>
                  <a:lnTo>
                    <a:pt x="14" y="108"/>
                  </a:lnTo>
                  <a:lnTo>
                    <a:pt x="20" y="53"/>
                  </a:lnTo>
                  <a:lnTo>
                    <a:pt x="28"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2" name="Freeform 42">
              <a:extLst>
                <a:ext uri="{FF2B5EF4-FFF2-40B4-BE49-F238E27FC236}">
                  <a16:creationId xmlns:a16="http://schemas.microsoft.com/office/drawing/2014/main" id="{2D107024-7ED3-C157-5F5D-7718EFE262CB}"/>
                </a:ext>
              </a:extLst>
            </p:cNvPr>
            <p:cNvSpPr>
              <a:spLocks/>
            </p:cNvSpPr>
            <p:nvPr userDrawn="1"/>
          </p:nvSpPr>
          <p:spPr bwMode="auto">
            <a:xfrm>
              <a:off x="3844925" y="3749676"/>
              <a:ext cx="915987" cy="369888"/>
            </a:xfrm>
            <a:custGeom>
              <a:avLst/>
              <a:gdLst>
                <a:gd name="T0" fmla="*/ 5969 w 8069"/>
                <a:gd name="T1" fmla="*/ 2226 h 3269"/>
                <a:gd name="T2" fmla="*/ 6243 w 8069"/>
                <a:gd name="T3" fmla="*/ 1285 h 3269"/>
                <a:gd name="T4" fmla="*/ 6461 w 8069"/>
                <a:gd name="T5" fmla="*/ 918 h 3269"/>
                <a:gd name="T6" fmla="*/ 6802 w 8069"/>
                <a:gd name="T7" fmla="*/ 684 h 3269"/>
                <a:gd name="T8" fmla="*/ 6986 w 8069"/>
                <a:gd name="T9" fmla="*/ 622 h 3269"/>
                <a:gd name="T10" fmla="*/ 7397 w 8069"/>
                <a:gd name="T11" fmla="*/ 379 h 3269"/>
                <a:gd name="T12" fmla="*/ 7691 w 8069"/>
                <a:gd name="T13" fmla="*/ 292 h 3269"/>
                <a:gd name="T14" fmla="*/ 7919 w 8069"/>
                <a:gd name="T15" fmla="*/ 240 h 3269"/>
                <a:gd name="T16" fmla="*/ 7952 w 8069"/>
                <a:gd name="T17" fmla="*/ 244 h 3269"/>
                <a:gd name="T18" fmla="*/ 7776 w 8069"/>
                <a:gd name="T19" fmla="*/ 172 h 3269"/>
                <a:gd name="T20" fmla="*/ 7389 w 8069"/>
                <a:gd name="T21" fmla="*/ 158 h 3269"/>
                <a:gd name="T22" fmla="*/ 6792 w 8069"/>
                <a:gd name="T23" fmla="*/ 331 h 3269"/>
                <a:gd name="T24" fmla="*/ 6331 w 8069"/>
                <a:gd name="T25" fmla="*/ 456 h 3269"/>
                <a:gd name="T26" fmla="*/ 5833 w 8069"/>
                <a:gd name="T27" fmla="*/ 465 h 3269"/>
                <a:gd name="T28" fmla="*/ 5401 w 8069"/>
                <a:gd name="T29" fmla="*/ 359 h 3269"/>
                <a:gd name="T30" fmla="*/ 5069 w 8069"/>
                <a:gd name="T31" fmla="*/ 232 h 3269"/>
                <a:gd name="T32" fmla="*/ 4615 w 8069"/>
                <a:gd name="T33" fmla="*/ 151 h 3269"/>
                <a:gd name="T34" fmla="*/ 4156 w 8069"/>
                <a:gd name="T35" fmla="*/ 200 h 3269"/>
                <a:gd name="T36" fmla="*/ 3696 w 8069"/>
                <a:gd name="T37" fmla="*/ 364 h 3269"/>
                <a:gd name="T38" fmla="*/ 3402 w 8069"/>
                <a:gd name="T39" fmla="*/ 408 h 3269"/>
                <a:gd name="T40" fmla="*/ 2971 w 8069"/>
                <a:gd name="T41" fmla="*/ 423 h 3269"/>
                <a:gd name="T42" fmla="*/ 2692 w 8069"/>
                <a:gd name="T43" fmla="*/ 560 h 3269"/>
                <a:gd name="T44" fmla="*/ 2524 w 8069"/>
                <a:gd name="T45" fmla="*/ 622 h 3269"/>
                <a:gd name="T46" fmla="*/ 2013 w 8069"/>
                <a:gd name="T47" fmla="*/ 628 h 3269"/>
                <a:gd name="T48" fmla="*/ 1729 w 8069"/>
                <a:gd name="T49" fmla="*/ 695 h 3269"/>
                <a:gd name="T50" fmla="*/ 1503 w 8069"/>
                <a:gd name="T51" fmla="*/ 837 h 3269"/>
                <a:gd name="T52" fmla="*/ 1177 w 8069"/>
                <a:gd name="T53" fmla="*/ 1173 h 3269"/>
                <a:gd name="T54" fmla="*/ 726 w 8069"/>
                <a:gd name="T55" fmla="*/ 1501 h 3269"/>
                <a:gd name="T56" fmla="*/ 210 w 8069"/>
                <a:gd name="T57" fmla="*/ 1650 h 3269"/>
                <a:gd name="T58" fmla="*/ 152 w 8069"/>
                <a:gd name="T59" fmla="*/ 1639 h 3269"/>
                <a:gd name="T60" fmla="*/ 563 w 8069"/>
                <a:gd name="T61" fmla="*/ 1538 h 3269"/>
                <a:gd name="T62" fmla="*/ 925 w 8069"/>
                <a:gd name="T63" fmla="*/ 1309 h 3269"/>
                <a:gd name="T64" fmla="*/ 1277 w 8069"/>
                <a:gd name="T65" fmla="*/ 969 h 3269"/>
                <a:gd name="T66" fmla="*/ 1516 w 8069"/>
                <a:gd name="T67" fmla="*/ 714 h 3269"/>
                <a:gd name="T68" fmla="*/ 1810 w 8069"/>
                <a:gd name="T69" fmla="*/ 564 h 3269"/>
                <a:gd name="T70" fmla="*/ 2180 w 8069"/>
                <a:gd name="T71" fmla="*/ 514 h 3269"/>
                <a:gd name="T72" fmla="*/ 2582 w 8069"/>
                <a:gd name="T73" fmla="*/ 489 h 3269"/>
                <a:gd name="T74" fmla="*/ 2802 w 8069"/>
                <a:gd name="T75" fmla="*/ 344 h 3269"/>
                <a:gd name="T76" fmla="*/ 3138 w 8069"/>
                <a:gd name="T77" fmla="*/ 275 h 3269"/>
                <a:gd name="T78" fmla="*/ 3606 w 8069"/>
                <a:gd name="T79" fmla="*/ 245 h 3269"/>
                <a:gd name="T80" fmla="*/ 4116 w 8069"/>
                <a:gd name="T81" fmla="*/ 60 h 3269"/>
                <a:gd name="T82" fmla="*/ 4582 w 8069"/>
                <a:gd name="T83" fmla="*/ 0 h 3269"/>
                <a:gd name="T84" fmla="*/ 5041 w 8069"/>
                <a:gd name="T85" fmla="*/ 66 h 3269"/>
                <a:gd name="T86" fmla="*/ 5483 w 8069"/>
                <a:gd name="T87" fmla="*/ 228 h 3269"/>
                <a:gd name="T88" fmla="*/ 5942 w 8069"/>
                <a:gd name="T89" fmla="*/ 324 h 3269"/>
                <a:gd name="T90" fmla="*/ 6412 w 8069"/>
                <a:gd name="T91" fmla="*/ 293 h 3269"/>
                <a:gd name="T92" fmla="*/ 6894 w 8069"/>
                <a:gd name="T93" fmla="*/ 144 h 3269"/>
                <a:gd name="T94" fmla="*/ 7398 w 8069"/>
                <a:gd name="T95" fmla="*/ 22 h 3269"/>
                <a:gd name="T96" fmla="*/ 7731 w 8069"/>
                <a:gd name="T97" fmla="*/ 33 h 3269"/>
                <a:gd name="T98" fmla="*/ 7973 w 8069"/>
                <a:gd name="T99" fmla="*/ 113 h 3269"/>
                <a:gd name="T100" fmla="*/ 8069 w 8069"/>
                <a:gd name="T101" fmla="*/ 225 h 3269"/>
                <a:gd name="T102" fmla="*/ 7977 w 8069"/>
                <a:gd name="T103" fmla="*/ 343 h 3269"/>
                <a:gd name="T104" fmla="*/ 7620 w 8069"/>
                <a:gd name="T105" fmla="*/ 417 h 3269"/>
                <a:gd name="T106" fmla="*/ 7263 w 8069"/>
                <a:gd name="T107" fmla="*/ 576 h 3269"/>
                <a:gd name="T108" fmla="*/ 6901 w 8069"/>
                <a:gd name="T109" fmla="*/ 762 h 3269"/>
                <a:gd name="T110" fmla="*/ 6673 w 8069"/>
                <a:gd name="T111" fmla="*/ 850 h 3269"/>
                <a:gd name="T112" fmla="*/ 6444 w 8069"/>
                <a:gd name="T113" fmla="*/ 1086 h 3269"/>
                <a:gd name="T114" fmla="*/ 6222 w 8069"/>
                <a:gd name="T115" fmla="*/ 1533 h 3269"/>
                <a:gd name="T116" fmla="*/ 6005 w 8069"/>
                <a:gd name="T117" fmla="*/ 2274 h 3269"/>
                <a:gd name="T118" fmla="*/ 5798 w 8069"/>
                <a:gd name="T119" fmla="*/ 3187 h 3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8069" h="3269">
                  <a:moveTo>
                    <a:pt x="5780" y="3269"/>
                  </a:moveTo>
                  <a:lnTo>
                    <a:pt x="5798" y="3164"/>
                  </a:lnTo>
                  <a:lnTo>
                    <a:pt x="5816" y="3060"/>
                  </a:lnTo>
                  <a:lnTo>
                    <a:pt x="5833" y="2955"/>
                  </a:lnTo>
                  <a:lnTo>
                    <a:pt x="5851" y="2850"/>
                  </a:lnTo>
                  <a:lnTo>
                    <a:pt x="5869" y="2746"/>
                  </a:lnTo>
                  <a:lnTo>
                    <a:pt x="5888" y="2641"/>
                  </a:lnTo>
                  <a:lnTo>
                    <a:pt x="5907" y="2537"/>
                  </a:lnTo>
                  <a:lnTo>
                    <a:pt x="5926" y="2433"/>
                  </a:lnTo>
                  <a:lnTo>
                    <a:pt x="5947" y="2329"/>
                  </a:lnTo>
                  <a:lnTo>
                    <a:pt x="5969" y="2226"/>
                  </a:lnTo>
                  <a:lnTo>
                    <a:pt x="5992" y="2122"/>
                  </a:lnTo>
                  <a:lnTo>
                    <a:pt x="6015" y="2019"/>
                  </a:lnTo>
                  <a:lnTo>
                    <a:pt x="6040" y="1916"/>
                  </a:lnTo>
                  <a:lnTo>
                    <a:pt x="6067" y="1812"/>
                  </a:lnTo>
                  <a:lnTo>
                    <a:pt x="6095" y="1710"/>
                  </a:lnTo>
                  <a:lnTo>
                    <a:pt x="6125" y="1608"/>
                  </a:lnTo>
                  <a:lnTo>
                    <a:pt x="6148" y="1538"/>
                  </a:lnTo>
                  <a:lnTo>
                    <a:pt x="6173" y="1467"/>
                  </a:lnTo>
                  <a:lnTo>
                    <a:pt x="6199" y="1394"/>
                  </a:lnTo>
                  <a:lnTo>
                    <a:pt x="6228" y="1322"/>
                  </a:lnTo>
                  <a:lnTo>
                    <a:pt x="6243" y="1285"/>
                  </a:lnTo>
                  <a:lnTo>
                    <a:pt x="6259" y="1249"/>
                  </a:lnTo>
                  <a:lnTo>
                    <a:pt x="6275" y="1214"/>
                  </a:lnTo>
                  <a:lnTo>
                    <a:pt x="6293" y="1178"/>
                  </a:lnTo>
                  <a:lnTo>
                    <a:pt x="6310" y="1144"/>
                  </a:lnTo>
                  <a:lnTo>
                    <a:pt x="6330" y="1108"/>
                  </a:lnTo>
                  <a:lnTo>
                    <a:pt x="6350" y="1074"/>
                  </a:lnTo>
                  <a:lnTo>
                    <a:pt x="6369" y="1041"/>
                  </a:lnTo>
                  <a:lnTo>
                    <a:pt x="6391" y="1010"/>
                  </a:lnTo>
                  <a:lnTo>
                    <a:pt x="6413" y="979"/>
                  </a:lnTo>
                  <a:lnTo>
                    <a:pt x="6437" y="948"/>
                  </a:lnTo>
                  <a:lnTo>
                    <a:pt x="6461" y="918"/>
                  </a:lnTo>
                  <a:lnTo>
                    <a:pt x="6486" y="890"/>
                  </a:lnTo>
                  <a:lnTo>
                    <a:pt x="6512" y="862"/>
                  </a:lnTo>
                  <a:lnTo>
                    <a:pt x="6540" y="836"/>
                  </a:lnTo>
                  <a:lnTo>
                    <a:pt x="6568" y="812"/>
                  </a:lnTo>
                  <a:lnTo>
                    <a:pt x="6598" y="789"/>
                  </a:lnTo>
                  <a:lnTo>
                    <a:pt x="6628" y="767"/>
                  </a:lnTo>
                  <a:lnTo>
                    <a:pt x="6660" y="747"/>
                  </a:lnTo>
                  <a:lnTo>
                    <a:pt x="6694" y="728"/>
                  </a:lnTo>
                  <a:lnTo>
                    <a:pt x="6729" y="712"/>
                  </a:lnTo>
                  <a:lnTo>
                    <a:pt x="6765" y="697"/>
                  </a:lnTo>
                  <a:lnTo>
                    <a:pt x="6802" y="684"/>
                  </a:lnTo>
                  <a:lnTo>
                    <a:pt x="6840" y="673"/>
                  </a:lnTo>
                  <a:lnTo>
                    <a:pt x="6852" y="670"/>
                  </a:lnTo>
                  <a:lnTo>
                    <a:pt x="6863" y="668"/>
                  </a:lnTo>
                  <a:lnTo>
                    <a:pt x="6885" y="663"/>
                  </a:lnTo>
                  <a:lnTo>
                    <a:pt x="6894" y="662"/>
                  </a:lnTo>
                  <a:lnTo>
                    <a:pt x="6907" y="659"/>
                  </a:lnTo>
                  <a:lnTo>
                    <a:pt x="6918" y="655"/>
                  </a:lnTo>
                  <a:lnTo>
                    <a:pt x="6929" y="651"/>
                  </a:lnTo>
                  <a:lnTo>
                    <a:pt x="6941" y="646"/>
                  </a:lnTo>
                  <a:lnTo>
                    <a:pt x="6964" y="634"/>
                  </a:lnTo>
                  <a:lnTo>
                    <a:pt x="6986" y="622"/>
                  </a:lnTo>
                  <a:lnTo>
                    <a:pt x="7023" y="601"/>
                  </a:lnTo>
                  <a:lnTo>
                    <a:pt x="7059" y="579"/>
                  </a:lnTo>
                  <a:lnTo>
                    <a:pt x="7094" y="556"/>
                  </a:lnTo>
                  <a:lnTo>
                    <a:pt x="7130" y="533"/>
                  </a:lnTo>
                  <a:lnTo>
                    <a:pt x="7166" y="511"/>
                  </a:lnTo>
                  <a:lnTo>
                    <a:pt x="7202" y="488"/>
                  </a:lnTo>
                  <a:lnTo>
                    <a:pt x="7238" y="465"/>
                  </a:lnTo>
                  <a:lnTo>
                    <a:pt x="7275" y="444"/>
                  </a:lnTo>
                  <a:lnTo>
                    <a:pt x="7323" y="417"/>
                  </a:lnTo>
                  <a:lnTo>
                    <a:pt x="7372" y="391"/>
                  </a:lnTo>
                  <a:lnTo>
                    <a:pt x="7397" y="379"/>
                  </a:lnTo>
                  <a:lnTo>
                    <a:pt x="7423" y="366"/>
                  </a:lnTo>
                  <a:lnTo>
                    <a:pt x="7448" y="355"/>
                  </a:lnTo>
                  <a:lnTo>
                    <a:pt x="7474" y="345"/>
                  </a:lnTo>
                  <a:lnTo>
                    <a:pt x="7501" y="335"/>
                  </a:lnTo>
                  <a:lnTo>
                    <a:pt x="7527" y="326"/>
                  </a:lnTo>
                  <a:lnTo>
                    <a:pt x="7554" y="318"/>
                  </a:lnTo>
                  <a:lnTo>
                    <a:pt x="7581" y="311"/>
                  </a:lnTo>
                  <a:lnTo>
                    <a:pt x="7607" y="304"/>
                  </a:lnTo>
                  <a:lnTo>
                    <a:pt x="7635" y="299"/>
                  </a:lnTo>
                  <a:lnTo>
                    <a:pt x="7663" y="295"/>
                  </a:lnTo>
                  <a:lnTo>
                    <a:pt x="7691" y="292"/>
                  </a:lnTo>
                  <a:lnTo>
                    <a:pt x="7711" y="289"/>
                  </a:lnTo>
                  <a:lnTo>
                    <a:pt x="7732" y="286"/>
                  </a:lnTo>
                  <a:lnTo>
                    <a:pt x="7751" y="283"/>
                  </a:lnTo>
                  <a:lnTo>
                    <a:pt x="7772" y="280"/>
                  </a:lnTo>
                  <a:lnTo>
                    <a:pt x="7792" y="276"/>
                  </a:lnTo>
                  <a:lnTo>
                    <a:pt x="7811" y="272"/>
                  </a:lnTo>
                  <a:lnTo>
                    <a:pt x="7831" y="267"/>
                  </a:lnTo>
                  <a:lnTo>
                    <a:pt x="7851" y="262"/>
                  </a:lnTo>
                  <a:lnTo>
                    <a:pt x="7879" y="254"/>
                  </a:lnTo>
                  <a:lnTo>
                    <a:pt x="7906" y="245"/>
                  </a:lnTo>
                  <a:lnTo>
                    <a:pt x="7919" y="240"/>
                  </a:lnTo>
                  <a:lnTo>
                    <a:pt x="7930" y="233"/>
                  </a:lnTo>
                  <a:lnTo>
                    <a:pt x="7943" y="227"/>
                  </a:lnTo>
                  <a:lnTo>
                    <a:pt x="7953" y="219"/>
                  </a:lnTo>
                  <a:lnTo>
                    <a:pt x="7952" y="220"/>
                  </a:lnTo>
                  <a:lnTo>
                    <a:pt x="7950" y="226"/>
                  </a:lnTo>
                  <a:lnTo>
                    <a:pt x="7949" y="231"/>
                  </a:lnTo>
                  <a:lnTo>
                    <a:pt x="7949" y="235"/>
                  </a:lnTo>
                  <a:lnTo>
                    <a:pt x="7950" y="240"/>
                  </a:lnTo>
                  <a:lnTo>
                    <a:pt x="7951" y="243"/>
                  </a:lnTo>
                  <a:lnTo>
                    <a:pt x="7952" y="244"/>
                  </a:lnTo>
                  <a:lnTo>
                    <a:pt x="7952" y="244"/>
                  </a:lnTo>
                  <a:lnTo>
                    <a:pt x="7951" y="244"/>
                  </a:lnTo>
                  <a:lnTo>
                    <a:pt x="7950" y="243"/>
                  </a:lnTo>
                  <a:lnTo>
                    <a:pt x="7942" y="235"/>
                  </a:lnTo>
                  <a:lnTo>
                    <a:pt x="7931" y="229"/>
                  </a:lnTo>
                  <a:lnTo>
                    <a:pt x="7921" y="223"/>
                  </a:lnTo>
                  <a:lnTo>
                    <a:pt x="7910" y="217"/>
                  </a:lnTo>
                  <a:lnTo>
                    <a:pt x="7886" y="208"/>
                  </a:lnTo>
                  <a:lnTo>
                    <a:pt x="7862" y="198"/>
                  </a:lnTo>
                  <a:lnTo>
                    <a:pt x="7834" y="189"/>
                  </a:lnTo>
                  <a:lnTo>
                    <a:pt x="7805" y="180"/>
                  </a:lnTo>
                  <a:lnTo>
                    <a:pt x="7776" y="172"/>
                  </a:lnTo>
                  <a:lnTo>
                    <a:pt x="7748" y="165"/>
                  </a:lnTo>
                  <a:lnTo>
                    <a:pt x="7713" y="159"/>
                  </a:lnTo>
                  <a:lnTo>
                    <a:pt x="7679" y="153"/>
                  </a:lnTo>
                  <a:lnTo>
                    <a:pt x="7645" y="150"/>
                  </a:lnTo>
                  <a:lnTo>
                    <a:pt x="7610" y="147"/>
                  </a:lnTo>
                  <a:lnTo>
                    <a:pt x="7575" y="145"/>
                  </a:lnTo>
                  <a:lnTo>
                    <a:pt x="7540" y="145"/>
                  </a:lnTo>
                  <a:lnTo>
                    <a:pt x="7506" y="146"/>
                  </a:lnTo>
                  <a:lnTo>
                    <a:pt x="7471" y="148"/>
                  </a:lnTo>
                  <a:lnTo>
                    <a:pt x="7430" y="153"/>
                  </a:lnTo>
                  <a:lnTo>
                    <a:pt x="7389" y="158"/>
                  </a:lnTo>
                  <a:lnTo>
                    <a:pt x="7349" y="165"/>
                  </a:lnTo>
                  <a:lnTo>
                    <a:pt x="7308" y="174"/>
                  </a:lnTo>
                  <a:lnTo>
                    <a:pt x="7268" y="183"/>
                  </a:lnTo>
                  <a:lnTo>
                    <a:pt x="7228" y="192"/>
                  </a:lnTo>
                  <a:lnTo>
                    <a:pt x="7187" y="202"/>
                  </a:lnTo>
                  <a:lnTo>
                    <a:pt x="7148" y="214"/>
                  </a:lnTo>
                  <a:lnTo>
                    <a:pt x="7067" y="237"/>
                  </a:lnTo>
                  <a:lnTo>
                    <a:pt x="6988" y="263"/>
                  </a:lnTo>
                  <a:lnTo>
                    <a:pt x="6909" y="289"/>
                  </a:lnTo>
                  <a:lnTo>
                    <a:pt x="6830" y="314"/>
                  </a:lnTo>
                  <a:lnTo>
                    <a:pt x="6792" y="331"/>
                  </a:lnTo>
                  <a:lnTo>
                    <a:pt x="6753" y="347"/>
                  </a:lnTo>
                  <a:lnTo>
                    <a:pt x="6714" y="362"/>
                  </a:lnTo>
                  <a:lnTo>
                    <a:pt x="6674" y="376"/>
                  </a:lnTo>
                  <a:lnTo>
                    <a:pt x="6632" y="389"/>
                  </a:lnTo>
                  <a:lnTo>
                    <a:pt x="6591" y="401"/>
                  </a:lnTo>
                  <a:lnTo>
                    <a:pt x="6549" y="413"/>
                  </a:lnTo>
                  <a:lnTo>
                    <a:pt x="6506" y="424"/>
                  </a:lnTo>
                  <a:lnTo>
                    <a:pt x="6463" y="433"/>
                  </a:lnTo>
                  <a:lnTo>
                    <a:pt x="6419" y="442"/>
                  </a:lnTo>
                  <a:lnTo>
                    <a:pt x="6376" y="450"/>
                  </a:lnTo>
                  <a:lnTo>
                    <a:pt x="6331" y="456"/>
                  </a:lnTo>
                  <a:lnTo>
                    <a:pt x="6287" y="462"/>
                  </a:lnTo>
                  <a:lnTo>
                    <a:pt x="6241" y="467"/>
                  </a:lnTo>
                  <a:lnTo>
                    <a:pt x="6197" y="471"/>
                  </a:lnTo>
                  <a:lnTo>
                    <a:pt x="6151" y="474"/>
                  </a:lnTo>
                  <a:lnTo>
                    <a:pt x="6105" y="476"/>
                  </a:lnTo>
                  <a:lnTo>
                    <a:pt x="6060" y="477"/>
                  </a:lnTo>
                  <a:lnTo>
                    <a:pt x="6014" y="477"/>
                  </a:lnTo>
                  <a:lnTo>
                    <a:pt x="5969" y="475"/>
                  </a:lnTo>
                  <a:lnTo>
                    <a:pt x="5924" y="473"/>
                  </a:lnTo>
                  <a:lnTo>
                    <a:pt x="5879" y="469"/>
                  </a:lnTo>
                  <a:lnTo>
                    <a:pt x="5833" y="465"/>
                  </a:lnTo>
                  <a:lnTo>
                    <a:pt x="5789" y="459"/>
                  </a:lnTo>
                  <a:lnTo>
                    <a:pt x="5743" y="453"/>
                  </a:lnTo>
                  <a:lnTo>
                    <a:pt x="5699" y="445"/>
                  </a:lnTo>
                  <a:lnTo>
                    <a:pt x="5655" y="436"/>
                  </a:lnTo>
                  <a:lnTo>
                    <a:pt x="5612" y="426"/>
                  </a:lnTo>
                  <a:lnTo>
                    <a:pt x="5568" y="415"/>
                  </a:lnTo>
                  <a:lnTo>
                    <a:pt x="5525" y="402"/>
                  </a:lnTo>
                  <a:lnTo>
                    <a:pt x="5482" y="389"/>
                  </a:lnTo>
                  <a:lnTo>
                    <a:pt x="5441" y="375"/>
                  </a:lnTo>
                  <a:lnTo>
                    <a:pt x="5421" y="367"/>
                  </a:lnTo>
                  <a:lnTo>
                    <a:pt x="5401" y="359"/>
                  </a:lnTo>
                  <a:lnTo>
                    <a:pt x="5381" y="351"/>
                  </a:lnTo>
                  <a:lnTo>
                    <a:pt x="5360" y="343"/>
                  </a:lnTo>
                  <a:lnTo>
                    <a:pt x="5339" y="333"/>
                  </a:lnTo>
                  <a:lnTo>
                    <a:pt x="5320" y="325"/>
                  </a:lnTo>
                  <a:lnTo>
                    <a:pt x="5299" y="316"/>
                  </a:lnTo>
                  <a:lnTo>
                    <a:pt x="5279" y="308"/>
                  </a:lnTo>
                  <a:lnTo>
                    <a:pt x="5238" y="291"/>
                  </a:lnTo>
                  <a:lnTo>
                    <a:pt x="5196" y="275"/>
                  </a:lnTo>
                  <a:lnTo>
                    <a:pt x="5153" y="259"/>
                  </a:lnTo>
                  <a:lnTo>
                    <a:pt x="5112" y="246"/>
                  </a:lnTo>
                  <a:lnTo>
                    <a:pt x="5069" y="232"/>
                  </a:lnTo>
                  <a:lnTo>
                    <a:pt x="5028" y="220"/>
                  </a:lnTo>
                  <a:lnTo>
                    <a:pt x="4987" y="209"/>
                  </a:lnTo>
                  <a:lnTo>
                    <a:pt x="4945" y="197"/>
                  </a:lnTo>
                  <a:lnTo>
                    <a:pt x="4904" y="188"/>
                  </a:lnTo>
                  <a:lnTo>
                    <a:pt x="4862" y="180"/>
                  </a:lnTo>
                  <a:lnTo>
                    <a:pt x="4821" y="173"/>
                  </a:lnTo>
                  <a:lnTo>
                    <a:pt x="4779" y="166"/>
                  </a:lnTo>
                  <a:lnTo>
                    <a:pt x="4738" y="161"/>
                  </a:lnTo>
                  <a:lnTo>
                    <a:pt x="4697" y="156"/>
                  </a:lnTo>
                  <a:lnTo>
                    <a:pt x="4656" y="153"/>
                  </a:lnTo>
                  <a:lnTo>
                    <a:pt x="4615" y="151"/>
                  </a:lnTo>
                  <a:lnTo>
                    <a:pt x="4574" y="150"/>
                  </a:lnTo>
                  <a:lnTo>
                    <a:pt x="4532" y="150"/>
                  </a:lnTo>
                  <a:lnTo>
                    <a:pt x="4491" y="151"/>
                  </a:lnTo>
                  <a:lnTo>
                    <a:pt x="4449" y="153"/>
                  </a:lnTo>
                  <a:lnTo>
                    <a:pt x="4408" y="156"/>
                  </a:lnTo>
                  <a:lnTo>
                    <a:pt x="4366" y="161"/>
                  </a:lnTo>
                  <a:lnTo>
                    <a:pt x="4324" y="166"/>
                  </a:lnTo>
                  <a:lnTo>
                    <a:pt x="4283" y="173"/>
                  </a:lnTo>
                  <a:lnTo>
                    <a:pt x="4240" y="181"/>
                  </a:lnTo>
                  <a:lnTo>
                    <a:pt x="4199" y="190"/>
                  </a:lnTo>
                  <a:lnTo>
                    <a:pt x="4156" y="200"/>
                  </a:lnTo>
                  <a:lnTo>
                    <a:pt x="4114" y="212"/>
                  </a:lnTo>
                  <a:lnTo>
                    <a:pt x="4071" y="224"/>
                  </a:lnTo>
                  <a:lnTo>
                    <a:pt x="4029" y="239"/>
                  </a:lnTo>
                  <a:lnTo>
                    <a:pt x="3987" y="254"/>
                  </a:lnTo>
                  <a:lnTo>
                    <a:pt x="3943" y="269"/>
                  </a:lnTo>
                  <a:lnTo>
                    <a:pt x="3903" y="285"/>
                  </a:lnTo>
                  <a:lnTo>
                    <a:pt x="3862" y="301"/>
                  </a:lnTo>
                  <a:lnTo>
                    <a:pt x="3821" y="318"/>
                  </a:lnTo>
                  <a:lnTo>
                    <a:pt x="3780" y="333"/>
                  </a:lnTo>
                  <a:lnTo>
                    <a:pt x="3737" y="350"/>
                  </a:lnTo>
                  <a:lnTo>
                    <a:pt x="3696" y="364"/>
                  </a:lnTo>
                  <a:lnTo>
                    <a:pt x="3674" y="370"/>
                  </a:lnTo>
                  <a:lnTo>
                    <a:pt x="3653" y="377"/>
                  </a:lnTo>
                  <a:lnTo>
                    <a:pt x="3632" y="383"/>
                  </a:lnTo>
                  <a:lnTo>
                    <a:pt x="3610" y="387"/>
                  </a:lnTo>
                  <a:lnTo>
                    <a:pt x="3580" y="393"/>
                  </a:lnTo>
                  <a:lnTo>
                    <a:pt x="3550" y="397"/>
                  </a:lnTo>
                  <a:lnTo>
                    <a:pt x="3520" y="400"/>
                  </a:lnTo>
                  <a:lnTo>
                    <a:pt x="3491" y="403"/>
                  </a:lnTo>
                  <a:lnTo>
                    <a:pt x="3461" y="406"/>
                  </a:lnTo>
                  <a:lnTo>
                    <a:pt x="3431" y="407"/>
                  </a:lnTo>
                  <a:lnTo>
                    <a:pt x="3402" y="408"/>
                  </a:lnTo>
                  <a:lnTo>
                    <a:pt x="3372" y="408"/>
                  </a:lnTo>
                  <a:lnTo>
                    <a:pt x="3314" y="408"/>
                  </a:lnTo>
                  <a:lnTo>
                    <a:pt x="3255" y="407"/>
                  </a:lnTo>
                  <a:lnTo>
                    <a:pt x="3198" y="406"/>
                  </a:lnTo>
                  <a:lnTo>
                    <a:pt x="3140" y="407"/>
                  </a:lnTo>
                  <a:lnTo>
                    <a:pt x="3112" y="408"/>
                  </a:lnTo>
                  <a:lnTo>
                    <a:pt x="3083" y="409"/>
                  </a:lnTo>
                  <a:lnTo>
                    <a:pt x="3055" y="411"/>
                  </a:lnTo>
                  <a:lnTo>
                    <a:pt x="3027" y="414"/>
                  </a:lnTo>
                  <a:lnTo>
                    <a:pt x="2999" y="418"/>
                  </a:lnTo>
                  <a:lnTo>
                    <a:pt x="2971" y="423"/>
                  </a:lnTo>
                  <a:lnTo>
                    <a:pt x="2943" y="429"/>
                  </a:lnTo>
                  <a:lnTo>
                    <a:pt x="2916" y="436"/>
                  </a:lnTo>
                  <a:lnTo>
                    <a:pt x="2888" y="446"/>
                  </a:lnTo>
                  <a:lnTo>
                    <a:pt x="2861" y="456"/>
                  </a:lnTo>
                  <a:lnTo>
                    <a:pt x="2834" y="467"/>
                  </a:lnTo>
                  <a:lnTo>
                    <a:pt x="2808" y="481"/>
                  </a:lnTo>
                  <a:lnTo>
                    <a:pt x="2781" y="495"/>
                  </a:lnTo>
                  <a:lnTo>
                    <a:pt x="2755" y="513"/>
                  </a:lnTo>
                  <a:lnTo>
                    <a:pt x="2728" y="531"/>
                  </a:lnTo>
                  <a:lnTo>
                    <a:pt x="2702" y="552"/>
                  </a:lnTo>
                  <a:lnTo>
                    <a:pt x="2692" y="560"/>
                  </a:lnTo>
                  <a:lnTo>
                    <a:pt x="2677" y="571"/>
                  </a:lnTo>
                  <a:lnTo>
                    <a:pt x="2666" y="580"/>
                  </a:lnTo>
                  <a:lnTo>
                    <a:pt x="2653" y="587"/>
                  </a:lnTo>
                  <a:lnTo>
                    <a:pt x="2641" y="593"/>
                  </a:lnTo>
                  <a:lnTo>
                    <a:pt x="2627" y="599"/>
                  </a:lnTo>
                  <a:lnTo>
                    <a:pt x="2615" y="604"/>
                  </a:lnTo>
                  <a:lnTo>
                    <a:pt x="2602" y="609"/>
                  </a:lnTo>
                  <a:lnTo>
                    <a:pt x="2588" y="612"/>
                  </a:lnTo>
                  <a:lnTo>
                    <a:pt x="2576" y="615"/>
                  </a:lnTo>
                  <a:lnTo>
                    <a:pt x="2550" y="619"/>
                  </a:lnTo>
                  <a:lnTo>
                    <a:pt x="2524" y="622"/>
                  </a:lnTo>
                  <a:lnTo>
                    <a:pt x="2498" y="624"/>
                  </a:lnTo>
                  <a:lnTo>
                    <a:pt x="2472" y="626"/>
                  </a:lnTo>
                  <a:lnTo>
                    <a:pt x="2420" y="627"/>
                  </a:lnTo>
                  <a:lnTo>
                    <a:pt x="2369" y="626"/>
                  </a:lnTo>
                  <a:lnTo>
                    <a:pt x="2317" y="625"/>
                  </a:lnTo>
                  <a:lnTo>
                    <a:pt x="2266" y="623"/>
                  </a:lnTo>
                  <a:lnTo>
                    <a:pt x="2214" y="622"/>
                  </a:lnTo>
                  <a:lnTo>
                    <a:pt x="2164" y="622"/>
                  </a:lnTo>
                  <a:lnTo>
                    <a:pt x="2113" y="623"/>
                  </a:lnTo>
                  <a:lnTo>
                    <a:pt x="2062" y="625"/>
                  </a:lnTo>
                  <a:lnTo>
                    <a:pt x="2013" y="628"/>
                  </a:lnTo>
                  <a:lnTo>
                    <a:pt x="1964" y="634"/>
                  </a:lnTo>
                  <a:lnTo>
                    <a:pt x="1939" y="637"/>
                  </a:lnTo>
                  <a:lnTo>
                    <a:pt x="1915" y="642"/>
                  </a:lnTo>
                  <a:lnTo>
                    <a:pt x="1891" y="647"/>
                  </a:lnTo>
                  <a:lnTo>
                    <a:pt x="1868" y="652"/>
                  </a:lnTo>
                  <a:lnTo>
                    <a:pt x="1844" y="657"/>
                  </a:lnTo>
                  <a:lnTo>
                    <a:pt x="1820" y="664"/>
                  </a:lnTo>
                  <a:lnTo>
                    <a:pt x="1797" y="670"/>
                  </a:lnTo>
                  <a:lnTo>
                    <a:pt x="1775" y="679"/>
                  </a:lnTo>
                  <a:lnTo>
                    <a:pt x="1752" y="686"/>
                  </a:lnTo>
                  <a:lnTo>
                    <a:pt x="1729" y="695"/>
                  </a:lnTo>
                  <a:lnTo>
                    <a:pt x="1707" y="704"/>
                  </a:lnTo>
                  <a:lnTo>
                    <a:pt x="1686" y="715"/>
                  </a:lnTo>
                  <a:lnTo>
                    <a:pt x="1664" y="725"/>
                  </a:lnTo>
                  <a:lnTo>
                    <a:pt x="1643" y="736"/>
                  </a:lnTo>
                  <a:lnTo>
                    <a:pt x="1621" y="749"/>
                  </a:lnTo>
                  <a:lnTo>
                    <a:pt x="1601" y="762"/>
                  </a:lnTo>
                  <a:lnTo>
                    <a:pt x="1581" y="776"/>
                  </a:lnTo>
                  <a:lnTo>
                    <a:pt x="1561" y="790"/>
                  </a:lnTo>
                  <a:lnTo>
                    <a:pt x="1542" y="804"/>
                  </a:lnTo>
                  <a:lnTo>
                    <a:pt x="1522" y="821"/>
                  </a:lnTo>
                  <a:lnTo>
                    <a:pt x="1503" y="837"/>
                  </a:lnTo>
                  <a:lnTo>
                    <a:pt x="1485" y="855"/>
                  </a:lnTo>
                  <a:lnTo>
                    <a:pt x="1467" y="873"/>
                  </a:lnTo>
                  <a:lnTo>
                    <a:pt x="1449" y="893"/>
                  </a:lnTo>
                  <a:lnTo>
                    <a:pt x="1418" y="928"/>
                  </a:lnTo>
                  <a:lnTo>
                    <a:pt x="1386" y="963"/>
                  </a:lnTo>
                  <a:lnTo>
                    <a:pt x="1354" y="999"/>
                  </a:lnTo>
                  <a:lnTo>
                    <a:pt x="1320" y="1034"/>
                  </a:lnTo>
                  <a:lnTo>
                    <a:pt x="1286" y="1069"/>
                  </a:lnTo>
                  <a:lnTo>
                    <a:pt x="1251" y="1104"/>
                  </a:lnTo>
                  <a:lnTo>
                    <a:pt x="1215" y="1139"/>
                  </a:lnTo>
                  <a:lnTo>
                    <a:pt x="1177" y="1173"/>
                  </a:lnTo>
                  <a:lnTo>
                    <a:pt x="1140" y="1207"/>
                  </a:lnTo>
                  <a:lnTo>
                    <a:pt x="1102" y="1241"/>
                  </a:lnTo>
                  <a:lnTo>
                    <a:pt x="1062" y="1274"/>
                  </a:lnTo>
                  <a:lnTo>
                    <a:pt x="1023" y="1306"/>
                  </a:lnTo>
                  <a:lnTo>
                    <a:pt x="983" y="1337"/>
                  </a:lnTo>
                  <a:lnTo>
                    <a:pt x="941" y="1367"/>
                  </a:lnTo>
                  <a:lnTo>
                    <a:pt x="900" y="1396"/>
                  </a:lnTo>
                  <a:lnTo>
                    <a:pt x="857" y="1424"/>
                  </a:lnTo>
                  <a:lnTo>
                    <a:pt x="814" y="1451"/>
                  </a:lnTo>
                  <a:lnTo>
                    <a:pt x="770" y="1476"/>
                  </a:lnTo>
                  <a:lnTo>
                    <a:pt x="726" y="1501"/>
                  </a:lnTo>
                  <a:lnTo>
                    <a:pt x="681" y="1524"/>
                  </a:lnTo>
                  <a:lnTo>
                    <a:pt x="637" y="1544"/>
                  </a:lnTo>
                  <a:lnTo>
                    <a:pt x="591" y="1564"/>
                  </a:lnTo>
                  <a:lnTo>
                    <a:pt x="545" y="1582"/>
                  </a:lnTo>
                  <a:lnTo>
                    <a:pt x="498" y="1598"/>
                  </a:lnTo>
                  <a:lnTo>
                    <a:pt x="452" y="1611"/>
                  </a:lnTo>
                  <a:lnTo>
                    <a:pt x="404" y="1624"/>
                  </a:lnTo>
                  <a:lnTo>
                    <a:pt x="356" y="1633"/>
                  </a:lnTo>
                  <a:lnTo>
                    <a:pt x="308" y="1641"/>
                  </a:lnTo>
                  <a:lnTo>
                    <a:pt x="259" y="1647"/>
                  </a:lnTo>
                  <a:lnTo>
                    <a:pt x="210" y="1650"/>
                  </a:lnTo>
                  <a:lnTo>
                    <a:pt x="162" y="1650"/>
                  </a:lnTo>
                  <a:lnTo>
                    <a:pt x="112" y="1648"/>
                  </a:lnTo>
                  <a:lnTo>
                    <a:pt x="84" y="1644"/>
                  </a:lnTo>
                  <a:lnTo>
                    <a:pt x="55" y="1640"/>
                  </a:lnTo>
                  <a:lnTo>
                    <a:pt x="27" y="1634"/>
                  </a:lnTo>
                  <a:lnTo>
                    <a:pt x="0" y="1626"/>
                  </a:lnTo>
                  <a:lnTo>
                    <a:pt x="28" y="1632"/>
                  </a:lnTo>
                  <a:lnTo>
                    <a:pt x="56" y="1636"/>
                  </a:lnTo>
                  <a:lnTo>
                    <a:pt x="84" y="1639"/>
                  </a:lnTo>
                  <a:lnTo>
                    <a:pt x="113" y="1640"/>
                  </a:lnTo>
                  <a:lnTo>
                    <a:pt x="152" y="1639"/>
                  </a:lnTo>
                  <a:lnTo>
                    <a:pt x="192" y="1637"/>
                  </a:lnTo>
                  <a:lnTo>
                    <a:pt x="230" y="1633"/>
                  </a:lnTo>
                  <a:lnTo>
                    <a:pt x="269" y="1628"/>
                  </a:lnTo>
                  <a:lnTo>
                    <a:pt x="307" y="1622"/>
                  </a:lnTo>
                  <a:lnTo>
                    <a:pt x="345" y="1614"/>
                  </a:lnTo>
                  <a:lnTo>
                    <a:pt x="382" y="1604"/>
                  </a:lnTo>
                  <a:lnTo>
                    <a:pt x="420" y="1593"/>
                  </a:lnTo>
                  <a:lnTo>
                    <a:pt x="456" y="1582"/>
                  </a:lnTo>
                  <a:lnTo>
                    <a:pt x="492" y="1568"/>
                  </a:lnTo>
                  <a:lnTo>
                    <a:pt x="527" y="1554"/>
                  </a:lnTo>
                  <a:lnTo>
                    <a:pt x="563" y="1538"/>
                  </a:lnTo>
                  <a:lnTo>
                    <a:pt x="598" y="1522"/>
                  </a:lnTo>
                  <a:lnTo>
                    <a:pt x="633" y="1504"/>
                  </a:lnTo>
                  <a:lnTo>
                    <a:pt x="667" y="1486"/>
                  </a:lnTo>
                  <a:lnTo>
                    <a:pt x="701" y="1466"/>
                  </a:lnTo>
                  <a:lnTo>
                    <a:pt x="734" y="1447"/>
                  </a:lnTo>
                  <a:lnTo>
                    <a:pt x="767" y="1425"/>
                  </a:lnTo>
                  <a:lnTo>
                    <a:pt x="799" y="1403"/>
                  </a:lnTo>
                  <a:lnTo>
                    <a:pt x="832" y="1381"/>
                  </a:lnTo>
                  <a:lnTo>
                    <a:pt x="864" y="1358"/>
                  </a:lnTo>
                  <a:lnTo>
                    <a:pt x="895" y="1334"/>
                  </a:lnTo>
                  <a:lnTo>
                    <a:pt x="925" y="1309"/>
                  </a:lnTo>
                  <a:lnTo>
                    <a:pt x="956" y="1285"/>
                  </a:lnTo>
                  <a:lnTo>
                    <a:pt x="986" y="1260"/>
                  </a:lnTo>
                  <a:lnTo>
                    <a:pt x="1015" y="1234"/>
                  </a:lnTo>
                  <a:lnTo>
                    <a:pt x="1044" y="1208"/>
                  </a:lnTo>
                  <a:lnTo>
                    <a:pt x="1073" y="1182"/>
                  </a:lnTo>
                  <a:lnTo>
                    <a:pt x="1128" y="1128"/>
                  </a:lnTo>
                  <a:lnTo>
                    <a:pt x="1181" y="1073"/>
                  </a:lnTo>
                  <a:lnTo>
                    <a:pt x="1206" y="1048"/>
                  </a:lnTo>
                  <a:lnTo>
                    <a:pt x="1230" y="1022"/>
                  </a:lnTo>
                  <a:lnTo>
                    <a:pt x="1254" y="996"/>
                  </a:lnTo>
                  <a:lnTo>
                    <a:pt x="1277" y="969"/>
                  </a:lnTo>
                  <a:lnTo>
                    <a:pt x="1300" y="943"/>
                  </a:lnTo>
                  <a:lnTo>
                    <a:pt x="1323" y="916"/>
                  </a:lnTo>
                  <a:lnTo>
                    <a:pt x="1346" y="889"/>
                  </a:lnTo>
                  <a:lnTo>
                    <a:pt x="1369" y="861"/>
                  </a:lnTo>
                  <a:lnTo>
                    <a:pt x="1397" y="827"/>
                  </a:lnTo>
                  <a:lnTo>
                    <a:pt x="1427" y="794"/>
                  </a:lnTo>
                  <a:lnTo>
                    <a:pt x="1443" y="779"/>
                  </a:lnTo>
                  <a:lnTo>
                    <a:pt x="1459" y="763"/>
                  </a:lnTo>
                  <a:lnTo>
                    <a:pt x="1475" y="748"/>
                  </a:lnTo>
                  <a:lnTo>
                    <a:pt x="1492" y="733"/>
                  </a:lnTo>
                  <a:lnTo>
                    <a:pt x="1516" y="714"/>
                  </a:lnTo>
                  <a:lnTo>
                    <a:pt x="1540" y="696"/>
                  </a:lnTo>
                  <a:lnTo>
                    <a:pt x="1564" y="679"/>
                  </a:lnTo>
                  <a:lnTo>
                    <a:pt x="1589" y="662"/>
                  </a:lnTo>
                  <a:lnTo>
                    <a:pt x="1615" y="647"/>
                  </a:lnTo>
                  <a:lnTo>
                    <a:pt x="1642" y="632"/>
                  </a:lnTo>
                  <a:lnTo>
                    <a:pt x="1669" y="619"/>
                  </a:lnTo>
                  <a:lnTo>
                    <a:pt x="1696" y="605"/>
                  </a:lnTo>
                  <a:lnTo>
                    <a:pt x="1724" y="594"/>
                  </a:lnTo>
                  <a:lnTo>
                    <a:pt x="1752" y="583"/>
                  </a:lnTo>
                  <a:lnTo>
                    <a:pt x="1781" y="574"/>
                  </a:lnTo>
                  <a:lnTo>
                    <a:pt x="1810" y="564"/>
                  </a:lnTo>
                  <a:lnTo>
                    <a:pt x="1839" y="556"/>
                  </a:lnTo>
                  <a:lnTo>
                    <a:pt x="1868" y="549"/>
                  </a:lnTo>
                  <a:lnTo>
                    <a:pt x="1897" y="542"/>
                  </a:lnTo>
                  <a:lnTo>
                    <a:pt x="1927" y="536"/>
                  </a:lnTo>
                  <a:lnTo>
                    <a:pt x="1963" y="530"/>
                  </a:lnTo>
                  <a:lnTo>
                    <a:pt x="1999" y="525"/>
                  </a:lnTo>
                  <a:lnTo>
                    <a:pt x="2035" y="521"/>
                  </a:lnTo>
                  <a:lnTo>
                    <a:pt x="2072" y="518"/>
                  </a:lnTo>
                  <a:lnTo>
                    <a:pt x="2108" y="516"/>
                  </a:lnTo>
                  <a:lnTo>
                    <a:pt x="2144" y="515"/>
                  </a:lnTo>
                  <a:lnTo>
                    <a:pt x="2180" y="514"/>
                  </a:lnTo>
                  <a:lnTo>
                    <a:pt x="2215" y="513"/>
                  </a:lnTo>
                  <a:lnTo>
                    <a:pt x="2287" y="513"/>
                  </a:lnTo>
                  <a:lnTo>
                    <a:pt x="2358" y="513"/>
                  </a:lnTo>
                  <a:lnTo>
                    <a:pt x="2395" y="512"/>
                  </a:lnTo>
                  <a:lnTo>
                    <a:pt x="2430" y="511"/>
                  </a:lnTo>
                  <a:lnTo>
                    <a:pt x="2465" y="510"/>
                  </a:lnTo>
                  <a:lnTo>
                    <a:pt x="2500" y="508"/>
                  </a:lnTo>
                  <a:lnTo>
                    <a:pt x="2531" y="503"/>
                  </a:lnTo>
                  <a:lnTo>
                    <a:pt x="2558" y="497"/>
                  </a:lnTo>
                  <a:lnTo>
                    <a:pt x="2571" y="494"/>
                  </a:lnTo>
                  <a:lnTo>
                    <a:pt x="2582" y="489"/>
                  </a:lnTo>
                  <a:lnTo>
                    <a:pt x="2593" y="484"/>
                  </a:lnTo>
                  <a:lnTo>
                    <a:pt x="2605" y="477"/>
                  </a:lnTo>
                  <a:lnTo>
                    <a:pt x="2614" y="468"/>
                  </a:lnTo>
                  <a:lnTo>
                    <a:pt x="2623" y="459"/>
                  </a:lnTo>
                  <a:lnTo>
                    <a:pt x="2649" y="438"/>
                  </a:lnTo>
                  <a:lnTo>
                    <a:pt x="2675" y="419"/>
                  </a:lnTo>
                  <a:lnTo>
                    <a:pt x="2701" y="401"/>
                  </a:lnTo>
                  <a:lnTo>
                    <a:pt x="2726" y="385"/>
                  </a:lnTo>
                  <a:lnTo>
                    <a:pt x="2752" y="369"/>
                  </a:lnTo>
                  <a:lnTo>
                    <a:pt x="2777" y="356"/>
                  </a:lnTo>
                  <a:lnTo>
                    <a:pt x="2802" y="344"/>
                  </a:lnTo>
                  <a:lnTo>
                    <a:pt x="2828" y="333"/>
                  </a:lnTo>
                  <a:lnTo>
                    <a:pt x="2853" y="323"/>
                  </a:lnTo>
                  <a:lnTo>
                    <a:pt x="2879" y="315"/>
                  </a:lnTo>
                  <a:lnTo>
                    <a:pt x="2904" y="308"/>
                  </a:lnTo>
                  <a:lnTo>
                    <a:pt x="2930" y="300"/>
                  </a:lnTo>
                  <a:lnTo>
                    <a:pt x="2956" y="295"/>
                  </a:lnTo>
                  <a:lnTo>
                    <a:pt x="2980" y="290"/>
                  </a:lnTo>
                  <a:lnTo>
                    <a:pt x="3006" y="286"/>
                  </a:lnTo>
                  <a:lnTo>
                    <a:pt x="3032" y="283"/>
                  </a:lnTo>
                  <a:lnTo>
                    <a:pt x="3085" y="278"/>
                  </a:lnTo>
                  <a:lnTo>
                    <a:pt x="3138" y="275"/>
                  </a:lnTo>
                  <a:lnTo>
                    <a:pt x="3192" y="274"/>
                  </a:lnTo>
                  <a:lnTo>
                    <a:pt x="3246" y="273"/>
                  </a:lnTo>
                  <a:lnTo>
                    <a:pt x="3302" y="272"/>
                  </a:lnTo>
                  <a:lnTo>
                    <a:pt x="3359" y="272"/>
                  </a:lnTo>
                  <a:lnTo>
                    <a:pt x="3417" y="269"/>
                  </a:lnTo>
                  <a:lnTo>
                    <a:pt x="3476" y="266"/>
                  </a:lnTo>
                  <a:lnTo>
                    <a:pt x="3503" y="264"/>
                  </a:lnTo>
                  <a:lnTo>
                    <a:pt x="3529" y="261"/>
                  </a:lnTo>
                  <a:lnTo>
                    <a:pt x="3555" y="256"/>
                  </a:lnTo>
                  <a:lnTo>
                    <a:pt x="3580" y="251"/>
                  </a:lnTo>
                  <a:lnTo>
                    <a:pt x="3606" y="245"/>
                  </a:lnTo>
                  <a:lnTo>
                    <a:pt x="3631" y="239"/>
                  </a:lnTo>
                  <a:lnTo>
                    <a:pt x="3655" y="230"/>
                  </a:lnTo>
                  <a:lnTo>
                    <a:pt x="3680" y="221"/>
                  </a:lnTo>
                  <a:lnTo>
                    <a:pt x="3733" y="199"/>
                  </a:lnTo>
                  <a:lnTo>
                    <a:pt x="3787" y="178"/>
                  </a:lnTo>
                  <a:lnTo>
                    <a:pt x="3841" y="156"/>
                  </a:lnTo>
                  <a:lnTo>
                    <a:pt x="3894" y="135"/>
                  </a:lnTo>
                  <a:lnTo>
                    <a:pt x="3949" y="115"/>
                  </a:lnTo>
                  <a:lnTo>
                    <a:pt x="4004" y="95"/>
                  </a:lnTo>
                  <a:lnTo>
                    <a:pt x="4060" y="77"/>
                  </a:lnTo>
                  <a:lnTo>
                    <a:pt x="4116" y="60"/>
                  </a:lnTo>
                  <a:lnTo>
                    <a:pt x="4158" y="49"/>
                  </a:lnTo>
                  <a:lnTo>
                    <a:pt x="4201" y="39"/>
                  </a:lnTo>
                  <a:lnTo>
                    <a:pt x="4243" y="30"/>
                  </a:lnTo>
                  <a:lnTo>
                    <a:pt x="4286" y="22"/>
                  </a:lnTo>
                  <a:lnTo>
                    <a:pt x="4328" y="16"/>
                  </a:lnTo>
                  <a:lnTo>
                    <a:pt x="4371" y="11"/>
                  </a:lnTo>
                  <a:lnTo>
                    <a:pt x="4412" y="7"/>
                  </a:lnTo>
                  <a:lnTo>
                    <a:pt x="4454" y="4"/>
                  </a:lnTo>
                  <a:lnTo>
                    <a:pt x="4497" y="1"/>
                  </a:lnTo>
                  <a:lnTo>
                    <a:pt x="4539" y="0"/>
                  </a:lnTo>
                  <a:lnTo>
                    <a:pt x="4582" y="0"/>
                  </a:lnTo>
                  <a:lnTo>
                    <a:pt x="4624" y="1"/>
                  </a:lnTo>
                  <a:lnTo>
                    <a:pt x="4667" y="4"/>
                  </a:lnTo>
                  <a:lnTo>
                    <a:pt x="4708" y="7"/>
                  </a:lnTo>
                  <a:lnTo>
                    <a:pt x="4751" y="12"/>
                  </a:lnTo>
                  <a:lnTo>
                    <a:pt x="4792" y="17"/>
                  </a:lnTo>
                  <a:lnTo>
                    <a:pt x="4834" y="23"/>
                  </a:lnTo>
                  <a:lnTo>
                    <a:pt x="4876" y="29"/>
                  </a:lnTo>
                  <a:lnTo>
                    <a:pt x="4917" y="38"/>
                  </a:lnTo>
                  <a:lnTo>
                    <a:pt x="4959" y="47"/>
                  </a:lnTo>
                  <a:lnTo>
                    <a:pt x="5000" y="56"/>
                  </a:lnTo>
                  <a:lnTo>
                    <a:pt x="5041" y="66"/>
                  </a:lnTo>
                  <a:lnTo>
                    <a:pt x="5082" y="78"/>
                  </a:lnTo>
                  <a:lnTo>
                    <a:pt x="5123" y="90"/>
                  </a:lnTo>
                  <a:lnTo>
                    <a:pt x="5164" y="103"/>
                  </a:lnTo>
                  <a:lnTo>
                    <a:pt x="5205" y="117"/>
                  </a:lnTo>
                  <a:lnTo>
                    <a:pt x="5245" y="131"/>
                  </a:lnTo>
                  <a:lnTo>
                    <a:pt x="5285" y="146"/>
                  </a:lnTo>
                  <a:lnTo>
                    <a:pt x="5325" y="162"/>
                  </a:lnTo>
                  <a:lnTo>
                    <a:pt x="5365" y="179"/>
                  </a:lnTo>
                  <a:lnTo>
                    <a:pt x="5405" y="195"/>
                  </a:lnTo>
                  <a:lnTo>
                    <a:pt x="5444" y="213"/>
                  </a:lnTo>
                  <a:lnTo>
                    <a:pt x="5483" y="228"/>
                  </a:lnTo>
                  <a:lnTo>
                    <a:pt x="5524" y="243"/>
                  </a:lnTo>
                  <a:lnTo>
                    <a:pt x="5565" y="255"/>
                  </a:lnTo>
                  <a:lnTo>
                    <a:pt x="5606" y="267"/>
                  </a:lnTo>
                  <a:lnTo>
                    <a:pt x="5647" y="279"/>
                  </a:lnTo>
                  <a:lnTo>
                    <a:pt x="5688" y="288"/>
                  </a:lnTo>
                  <a:lnTo>
                    <a:pt x="5731" y="296"/>
                  </a:lnTo>
                  <a:lnTo>
                    <a:pt x="5772" y="304"/>
                  </a:lnTo>
                  <a:lnTo>
                    <a:pt x="5815" y="311"/>
                  </a:lnTo>
                  <a:lnTo>
                    <a:pt x="5857" y="316"/>
                  </a:lnTo>
                  <a:lnTo>
                    <a:pt x="5899" y="321"/>
                  </a:lnTo>
                  <a:lnTo>
                    <a:pt x="5942" y="324"/>
                  </a:lnTo>
                  <a:lnTo>
                    <a:pt x="5985" y="326"/>
                  </a:lnTo>
                  <a:lnTo>
                    <a:pt x="6028" y="327"/>
                  </a:lnTo>
                  <a:lnTo>
                    <a:pt x="6071" y="327"/>
                  </a:lnTo>
                  <a:lnTo>
                    <a:pt x="6114" y="327"/>
                  </a:lnTo>
                  <a:lnTo>
                    <a:pt x="6156" y="325"/>
                  </a:lnTo>
                  <a:lnTo>
                    <a:pt x="6200" y="322"/>
                  </a:lnTo>
                  <a:lnTo>
                    <a:pt x="6242" y="318"/>
                  </a:lnTo>
                  <a:lnTo>
                    <a:pt x="6285" y="313"/>
                  </a:lnTo>
                  <a:lnTo>
                    <a:pt x="6327" y="308"/>
                  </a:lnTo>
                  <a:lnTo>
                    <a:pt x="6369" y="300"/>
                  </a:lnTo>
                  <a:lnTo>
                    <a:pt x="6412" y="293"/>
                  </a:lnTo>
                  <a:lnTo>
                    <a:pt x="6453" y="284"/>
                  </a:lnTo>
                  <a:lnTo>
                    <a:pt x="6496" y="275"/>
                  </a:lnTo>
                  <a:lnTo>
                    <a:pt x="6537" y="263"/>
                  </a:lnTo>
                  <a:lnTo>
                    <a:pt x="6578" y="252"/>
                  </a:lnTo>
                  <a:lnTo>
                    <a:pt x="6619" y="240"/>
                  </a:lnTo>
                  <a:lnTo>
                    <a:pt x="6659" y="226"/>
                  </a:lnTo>
                  <a:lnTo>
                    <a:pt x="6700" y="211"/>
                  </a:lnTo>
                  <a:lnTo>
                    <a:pt x="6739" y="196"/>
                  </a:lnTo>
                  <a:lnTo>
                    <a:pt x="6779" y="180"/>
                  </a:lnTo>
                  <a:lnTo>
                    <a:pt x="6836" y="161"/>
                  </a:lnTo>
                  <a:lnTo>
                    <a:pt x="6894" y="144"/>
                  </a:lnTo>
                  <a:lnTo>
                    <a:pt x="6952" y="125"/>
                  </a:lnTo>
                  <a:lnTo>
                    <a:pt x="7011" y="108"/>
                  </a:lnTo>
                  <a:lnTo>
                    <a:pt x="7069" y="91"/>
                  </a:lnTo>
                  <a:lnTo>
                    <a:pt x="7129" y="75"/>
                  </a:lnTo>
                  <a:lnTo>
                    <a:pt x="7188" y="60"/>
                  </a:lnTo>
                  <a:lnTo>
                    <a:pt x="7248" y="47"/>
                  </a:lnTo>
                  <a:lnTo>
                    <a:pt x="7278" y="41"/>
                  </a:lnTo>
                  <a:lnTo>
                    <a:pt x="7307" y="35"/>
                  </a:lnTo>
                  <a:lnTo>
                    <a:pt x="7337" y="30"/>
                  </a:lnTo>
                  <a:lnTo>
                    <a:pt x="7368" y="26"/>
                  </a:lnTo>
                  <a:lnTo>
                    <a:pt x="7398" y="22"/>
                  </a:lnTo>
                  <a:lnTo>
                    <a:pt x="7428" y="19"/>
                  </a:lnTo>
                  <a:lnTo>
                    <a:pt x="7458" y="17"/>
                  </a:lnTo>
                  <a:lnTo>
                    <a:pt x="7488" y="15"/>
                  </a:lnTo>
                  <a:lnTo>
                    <a:pt x="7518" y="14"/>
                  </a:lnTo>
                  <a:lnTo>
                    <a:pt x="7548" y="14"/>
                  </a:lnTo>
                  <a:lnTo>
                    <a:pt x="7580" y="15"/>
                  </a:lnTo>
                  <a:lnTo>
                    <a:pt x="7610" y="17"/>
                  </a:lnTo>
                  <a:lnTo>
                    <a:pt x="7640" y="19"/>
                  </a:lnTo>
                  <a:lnTo>
                    <a:pt x="7671" y="23"/>
                  </a:lnTo>
                  <a:lnTo>
                    <a:pt x="7701" y="27"/>
                  </a:lnTo>
                  <a:lnTo>
                    <a:pt x="7731" y="33"/>
                  </a:lnTo>
                  <a:lnTo>
                    <a:pt x="7754" y="39"/>
                  </a:lnTo>
                  <a:lnTo>
                    <a:pt x="7776" y="43"/>
                  </a:lnTo>
                  <a:lnTo>
                    <a:pt x="7798" y="48"/>
                  </a:lnTo>
                  <a:lnTo>
                    <a:pt x="7820" y="55"/>
                  </a:lnTo>
                  <a:lnTo>
                    <a:pt x="7852" y="65"/>
                  </a:lnTo>
                  <a:lnTo>
                    <a:pt x="7886" y="77"/>
                  </a:lnTo>
                  <a:lnTo>
                    <a:pt x="7903" y="83"/>
                  </a:lnTo>
                  <a:lnTo>
                    <a:pt x="7921" y="89"/>
                  </a:lnTo>
                  <a:lnTo>
                    <a:pt x="7939" y="96"/>
                  </a:lnTo>
                  <a:lnTo>
                    <a:pt x="7956" y="105"/>
                  </a:lnTo>
                  <a:lnTo>
                    <a:pt x="7973" y="113"/>
                  </a:lnTo>
                  <a:lnTo>
                    <a:pt x="7989" y="122"/>
                  </a:lnTo>
                  <a:lnTo>
                    <a:pt x="8005" y="132"/>
                  </a:lnTo>
                  <a:lnTo>
                    <a:pt x="8018" y="143"/>
                  </a:lnTo>
                  <a:lnTo>
                    <a:pt x="8032" y="154"/>
                  </a:lnTo>
                  <a:lnTo>
                    <a:pt x="8043" y="166"/>
                  </a:lnTo>
                  <a:lnTo>
                    <a:pt x="8048" y="174"/>
                  </a:lnTo>
                  <a:lnTo>
                    <a:pt x="8054" y="180"/>
                  </a:lnTo>
                  <a:lnTo>
                    <a:pt x="8058" y="187"/>
                  </a:lnTo>
                  <a:lnTo>
                    <a:pt x="8062" y="194"/>
                  </a:lnTo>
                  <a:lnTo>
                    <a:pt x="8066" y="211"/>
                  </a:lnTo>
                  <a:lnTo>
                    <a:pt x="8069" y="225"/>
                  </a:lnTo>
                  <a:lnTo>
                    <a:pt x="8069" y="240"/>
                  </a:lnTo>
                  <a:lnTo>
                    <a:pt x="8067" y="253"/>
                  </a:lnTo>
                  <a:lnTo>
                    <a:pt x="8063" y="265"/>
                  </a:lnTo>
                  <a:lnTo>
                    <a:pt x="8058" y="278"/>
                  </a:lnTo>
                  <a:lnTo>
                    <a:pt x="8050" y="289"/>
                  </a:lnTo>
                  <a:lnTo>
                    <a:pt x="8041" y="299"/>
                  </a:lnTo>
                  <a:lnTo>
                    <a:pt x="8031" y="310"/>
                  </a:lnTo>
                  <a:lnTo>
                    <a:pt x="8019" y="319"/>
                  </a:lnTo>
                  <a:lnTo>
                    <a:pt x="8006" y="327"/>
                  </a:lnTo>
                  <a:lnTo>
                    <a:pt x="7993" y="335"/>
                  </a:lnTo>
                  <a:lnTo>
                    <a:pt x="7977" y="343"/>
                  </a:lnTo>
                  <a:lnTo>
                    <a:pt x="7961" y="350"/>
                  </a:lnTo>
                  <a:lnTo>
                    <a:pt x="7944" y="356"/>
                  </a:lnTo>
                  <a:lnTo>
                    <a:pt x="7927" y="362"/>
                  </a:lnTo>
                  <a:lnTo>
                    <a:pt x="7891" y="373"/>
                  </a:lnTo>
                  <a:lnTo>
                    <a:pt x="7854" y="381"/>
                  </a:lnTo>
                  <a:lnTo>
                    <a:pt x="7817" y="388"/>
                  </a:lnTo>
                  <a:lnTo>
                    <a:pt x="7780" y="394"/>
                  </a:lnTo>
                  <a:lnTo>
                    <a:pt x="7714" y="402"/>
                  </a:lnTo>
                  <a:lnTo>
                    <a:pt x="7663" y="409"/>
                  </a:lnTo>
                  <a:lnTo>
                    <a:pt x="7642" y="412"/>
                  </a:lnTo>
                  <a:lnTo>
                    <a:pt x="7620" y="417"/>
                  </a:lnTo>
                  <a:lnTo>
                    <a:pt x="7599" y="421"/>
                  </a:lnTo>
                  <a:lnTo>
                    <a:pt x="7578" y="427"/>
                  </a:lnTo>
                  <a:lnTo>
                    <a:pt x="7558" y="432"/>
                  </a:lnTo>
                  <a:lnTo>
                    <a:pt x="7537" y="440"/>
                  </a:lnTo>
                  <a:lnTo>
                    <a:pt x="7516" y="447"/>
                  </a:lnTo>
                  <a:lnTo>
                    <a:pt x="7496" y="454"/>
                  </a:lnTo>
                  <a:lnTo>
                    <a:pt x="7456" y="471"/>
                  </a:lnTo>
                  <a:lnTo>
                    <a:pt x="7417" y="490"/>
                  </a:lnTo>
                  <a:lnTo>
                    <a:pt x="7378" y="510"/>
                  </a:lnTo>
                  <a:lnTo>
                    <a:pt x="7339" y="531"/>
                  </a:lnTo>
                  <a:lnTo>
                    <a:pt x="7263" y="576"/>
                  </a:lnTo>
                  <a:lnTo>
                    <a:pt x="7187" y="622"/>
                  </a:lnTo>
                  <a:lnTo>
                    <a:pt x="7150" y="646"/>
                  </a:lnTo>
                  <a:lnTo>
                    <a:pt x="7112" y="668"/>
                  </a:lnTo>
                  <a:lnTo>
                    <a:pt x="7074" y="690"/>
                  </a:lnTo>
                  <a:lnTo>
                    <a:pt x="7036" y="712"/>
                  </a:lnTo>
                  <a:lnTo>
                    <a:pt x="7005" y="728"/>
                  </a:lnTo>
                  <a:lnTo>
                    <a:pt x="6972" y="743"/>
                  </a:lnTo>
                  <a:lnTo>
                    <a:pt x="6954" y="749"/>
                  </a:lnTo>
                  <a:lnTo>
                    <a:pt x="6937" y="755"/>
                  </a:lnTo>
                  <a:lnTo>
                    <a:pt x="6919" y="759"/>
                  </a:lnTo>
                  <a:lnTo>
                    <a:pt x="6901" y="762"/>
                  </a:lnTo>
                  <a:lnTo>
                    <a:pt x="6892" y="764"/>
                  </a:lnTo>
                  <a:lnTo>
                    <a:pt x="6882" y="765"/>
                  </a:lnTo>
                  <a:lnTo>
                    <a:pt x="6873" y="767"/>
                  </a:lnTo>
                  <a:lnTo>
                    <a:pt x="6863" y="769"/>
                  </a:lnTo>
                  <a:lnTo>
                    <a:pt x="6834" y="777"/>
                  </a:lnTo>
                  <a:lnTo>
                    <a:pt x="6805" y="785"/>
                  </a:lnTo>
                  <a:lnTo>
                    <a:pt x="6777" y="795"/>
                  </a:lnTo>
                  <a:lnTo>
                    <a:pt x="6750" y="806"/>
                  </a:lnTo>
                  <a:lnTo>
                    <a:pt x="6723" y="820"/>
                  </a:lnTo>
                  <a:lnTo>
                    <a:pt x="6698" y="834"/>
                  </a:lnTo>
                  <a:lnTo>
                    <a:pt x="6673" y="850"/>
                  </a:lnTo>
                  <a:lnTo>
                    <a:pt x="6649" y="866"/>
                  </a:lnTo>
                  <a:lnTo>
                    <a:pt x="6625" y="884"/>
                  </a:lnTo>
                  <a:lnTo>
                    <a:pt x="6602" y="903"/>
                  </a:lnTo>
                  <a:lnTo>
                    <a:pt x="6580" y="923"/>
                  </a:lnTo>
                  <a:lnTo>
                    <a:pt x="6559" y="944"/>
                  </a:lnTo>
                  <a:lnTo>
                    <a:pt x="6538" y="965"/>
                  </a:lnTo>
                  <a:lnTo>
                    <a:pt x="6517" y="988"/>
                  </a:lnTo>
                  <a:lnTo>
                    <a:pt x="6499" y="1011"/>
                  </a:lnTo>
                  <a:lnTo>
                    <a:pt x="6480" y="1034"/>
                  </a:lnTo>
                  <a:lnTo>
                    <a:pt x="6462" y="1060"/>
                  </a:lnTo>
                  <a:lnTo>
                    <a:pt x="6444" y="1086"/>
                  </a:lnTo>
                  <a:lnTo>
                    <a:pt x="6426" y="1112"/>
                  </a:lnTo>
                  <a:lnTo>
                    <a:pt x="6410" y="1138"/>
                  </a:lnTo>
                  <a:lnTo>
                    <a:pt x="6394" y="1165"/>
                  </a:lnTo>
                  <a:lnTo>
                    <a:pt x="6379" y="1192"/>
                  </a:lnTo>
                  <a:lnTo>
                    <a:pt x="6363" y="1219"/>
                  </a:lnTo>
                  <a:lnTo>
                    <a:pt x="6349" y="1247"/>
                  </a:lnTo>
                  <a:lnTo>
                    <a:pt x="6321" y="1302"/>
                  </a:lnTo>
                  <a:lnTo>
                    <a:pt x="6294" y="1359"/>
                  </a:lnTo>
                  <a:lnTo>
                    <a:pt x="6269" y="1417"/>
                  </a:lnTo>
                  <a:lnTo>
                    <a:pt x="6245" y="1474"/>
                  </a:lnTo>
                  <a:lnTo>
                    <a:pt x="6222" y="1533"/>
                  </a:lnTo>
                  <a:lnTo>
                    <a:pt x="6202" y="1593"/>
                  </a:lnTo>
                  <a:lnTo>
                    <a:pt x="6181" y="1652"/>
                  </a:lnTo>
                  <a:lnTo>
                    <a:pt x="6161" y="1711"/>
                  </a:lnTo>
                  <a:lnTo>
                    <a:pt x="6143" y="1771"/>
                  </a:lnTo>
                  <a:lnTo>
                    <a:pt x="6124" y="1832"/>
                  </a:lnTo>
                  <a:lnTo>
                    <a:pt x="6107" y="1892"/>
                  </a:lnTo>
                  <a:lnTo>
                    <a:pt x="6089" y="1952"/>
                  </a:lnTo>
                  <a:lnTo>
                    <a:pt x="6067" y="2031"/>
                  </a:lnTo>
                  <a:lnTo>
                    <a:pt x="6046" y="2111"/>
                  </a:lnTo>
                  <a:lnTo>
                    <a:pt x="6025" y="2193"/>
                  </a:lnTo>
                  <a:lnTo>
                    <a:pt x="6005" y="2274"/>
                  </a:lnTo>
                  <a:lnTo>
                    <a:pt x="5984" y="2357"/>
                  </a:lnTo>
                  <a:lnTo>
                    <a:pt x="5965" y="2440"/>
                  </a:lnTo>
                  <a:lnTo>
                    <a:pt x="5945" y="2524"/>
                  </a:lnTo>
                  <a:lnTo>
                    <a:pt x="5926" y="2607"/>
                  </a:lnTo>
                  <a:lnTo>
                    <a:pt x="5907" y="2691"/>
                  </a:lnTo>
                  <a:lnTo>
                    <a:pt x="5888" y="2774"/>
                  </a:lnTo>
                  <a:lnTo>
                    <a:pt x="5869" y="2858"/>
                  </a:lnTo>
                  <a:lnTo>
                    <a:pt x="5852" y="2941"/>
                  </a:lnTo>
                  <a:lnTo>
                    <a:pt x="5833" y="3024"/>
                  </a:lnTo>
                  <a:lnTo>
                    <a:pt x="5816" y="3106"/>
                  </a:lnTo>
                  <a:lnTo>
                    <a:pt x="5798" y="3187"/>
                  </a:lnTo>
                  <a:lnTo>
                    <a:pt x="5780" y="3269"/>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3" name="Freeform 43">
              <a:extLst>
                <a:ext uri="{FF2B5EF4-FFF2-40B4-BE49-F238E27FC236}">
                  <a16:creationId xmlns:a16="http://schemas.microsoft.com/office/drawing/2014/main" id="{DB90076E-A2AA-2F9F-1DCD-627BB04F641E}"/>
                </a:ext>
              </a:extLst>
            </p:cNvPr>
            <p:cNvSpPr>
              <a:spLocks/>
            </p:cNvSpPr>
            <p:nvPr userDrawn="1"/>
          </p:nvSpPr>
          <p:spPr bwMode="auto">
            <a:xfrm>
              <a:off x="3957638" y="3854451"/>
              <a:ext cx="509587" cy="265113"/>
            </a:xfrm>
            <a:custGeom>
              <a:avLst/>
              <a:gdLst>
                <a:gd name="T0" fmla="*/ 4453 w 4496"/>
                <a:gd name="T1" fmla="*/ 1942 h 2343"/>
                <a:gd name="T2" fmla="*/ 4395 w 4496"/>
                <a:gd name="T3" fmla="*/ 1553 h 2343"/>
                <a:gd name="T4" fmla="*/ 4306 w 4496"/>
                <a:gd name="T5" fmla="*/ 1153 h 2343"/>
                <a:gd name="T6" fmla="*/ 4176 w 4496"/>
                <a:gd name="T7" fmla="*/ 776 h 2343"/>
                <a:gd name="T8" fmla="*/ 3996 w 4496"/>
                <a:gd name="T9" fmla="*/ 457 h 2343"/>
                <a:gd name="T10" fmla="*/ 3757 w 4496"/>
                <a:gd name="T11" fmla="*/ 229 h 2343"/>
                <a:gd name="T12" fmla="*/ 3637 w 4496"/>
                <a:gd name="T13" fmla="*/ 171 h 2343"/>
                <a:gd name="T14" fmla="*/ 3537 w 4496"/>
                <a:gd name="T15" fmla="*/ 146 h 2343"/>
                <a:gd name="T16" fmla="*/ 3366 w 4496"/>
                <a:gd name="T17" fmla="*/ 143 h 2343"/>
                <a:gd name="T18" fmla="*/ 3198 w 4496"/>
                <a:gd name="T19" fmla="*/ 182 h 2343"/>
                <a:gd name="T20" fmla="*/ 3115 w 4496"/>
                <a:gd name="T21" fmla="*/ 214 h 2343"/>
                <a:gd name="T22" fmla="*/ 2862 w 4496"/>
                <a:gd name="T23" fmla="*/ 320 h 2343"/>
                <a:gd name="T24" fmla="*/ 2606 w 4496"/>
                <a:gd name="T25" fmla="*/ 429 h 2343"/>
                <a:gd name="T26" fmla="*/ 2353 w 4496"/>
                <a:gd name="T27" fmla="*/ 537 h 2343"/>
                <a:gd name="T28" fmla="*/ 2128 w 4496"/>
                <a:gd name="T29" fmla="*/ 618 h 2343"/>
                <a:gd name="T30" fmla="*/ 1977 w 4496"/>
                <a:gd name="T31" fmla="*/ 644 h 2343"/>
                <a:gd name="T32" fmla="*/ 1885 w 4496"/>
                <a:gd name="T33" fmla="*/ 639 h 2343"/>
                <a:gd name="T34" fmla="*/ 1809 w 4496"/>
                <a:gd name="T35" fmla="*/ 620 h 2343"/>
                <a:gd name="T36" fmla="*/ 1714 w 4496"/>
                <a:gd name="T37" fmla="*/ 569 h 2343"/>
                <a:gd name="T38" fmla="*/ 1575 w 4496"/>
                <a:gd name="T39" fmla="*/ 460 h 2343"/>
                <a:gd name="T40" fmla="*/ 1360 w 4496"/>
                <a:gd name="T41" fmla="*/ 298 h 2343"/>
                <a:gd name="T42" fmla="*/ 1172 w 4496"/>
                <a:gd name="T43" fmla="*/ 193 h 2343"/>
                <a:gd name="T44" fmla="*/ 1017 w 4496"/>
                <a:gd name="T45" fmla="*/ 166 h 2343"/>
                <a:gd name="T46" fmla="*/ 870 w 4496"/>
                <a:gd name="T47" fmla="*/ 195 h 2343"/>
                <a:gd name="T48" fmla="*/ 733 w 4496"/>
                <a:gd name="T49" fmla="*/ 268 h 2343"/>
                <a:gd name="T50" fmla="*/ 606 w 4496"/>
                <a:gd name="T51" fmla="*/ 371 h 2343"/>
                <a:gd name="T52" fmla="*/ 493 w 4496"/>
                <a:gd name="T53" fmla="*/ 493 h 2343"/>
                <a:gd name="T54" fmla="*/ 383 w 4496"/>
                <a:gd name="T55" fmla="*/ 639 h 2343"/>
                <a:gd name="T56" fmla="*/ 238 w 4496"/>
                <a:gd name="T57" fmla="*/ 872 h 2343"/>
                <a:gd name="T58" fmla="*/ 110 w 4496"/>
                <a:gd name="T59" fmla="*/ 1115 h 2343"/>
                <a:gd name="T60" fmla="*/ 0 w 4496"/>
                <a:gd name="T61" fmla="*/ 1366 h 2343"/>
                <a:gd name="T62" fmla="*/ 90 w 4496"/>
                <a:gd name="T63" fmla="*/ 1104 h 2343"/>
                <a:gd name="T64" fmla="*/ 199 w 4496"/>
                <a:gd name="T65" fmla="*/ 849 h 2343"/>
                <a:gd name="T66" fmla="*/ 331 w 4496"/>
                <a:gd name="T67" fmla="*/ 605 h 2343"/>
                <a:gd name="T68" fmla="*/ 433 w 4496"/>
                <a:gd name="T69" fmla="*/ 450 h 2343"/>
                <a:gd name="T70" fmla="*/ 540 w 4496"/>
                <a:gd name="T71" fmla="*/ 322 h 2343"/>
                <a:gd name="T72" fmla="*/ 663 w 4496"/>
                <a:gd name="T73" fmla="*/ 207 h 2343"/>
                <a:gd name="T74" fmla="*/ 801 w 4496"/>
                <a:gd name="T75" fmla="*/ 119 h 2343"/>
                <a:gd name="T76" fmla="*/ 952 w 4496"/>
                <a:gd name="T77" fmla="*/ 67 h 2343"/>
                <a:gd name="T78" fmla="*/ 1115 w 4496"/>
                <a:gd name="T79" fmla="*/ 64 h 2343"/>
                <a:gd name="T80" fmla="*/ 1257 w 4496"/>
                <a:gd name="T81" fmla="*/ 106 h 2343"/>
                <a:gd name="T82" fmla="*/ 1411 w 4496"/>
                <a:gd name="T83" fmla="*/ 187 h 2343"/>
                <a:gd name="T84" fmla="*/ 1588 w 4496"/>
                <a:gd name="T85" fmla="*/ 305 h 2343"/>
                <a:gd name="T86" fmla="*/ 1751 w 4496"/>
                <a:gd name="T87" fmla="*/ 429 h 2343"/>
                <a:gd name="T88" fmla="*/ 1847 w 4496"/>
                <a:gd name="T89" fmla="*/ 484 h 2343"/>
                <a:gd name="T90" fmla="*/ 1928 w 4496"/>
                <a:gd name="T91" fmla="*/ 502 h 2343"/>
                <a:gd name="T92" fmla="*/ 2013 w 4496"/>
                <a:gd name="T93" fmla="*/ 496 h 2343"/>
                <a:gd name="T94" fmla="*/ 2120 w 4496"/>
                <a:gd name="T95" fmla="*/ 469 h 2343"/>
                <a:gd name="T96" fmla="*/ 2354 w 4496"/>
                <a:gd name="T97" fmla="*/ 373 h 2343"/>
                <a:gd name="T98" fmla="*/ 2706 w 4496"/>
                <a:gd name="T99" fmla="*/ 222 h 2343"/>
                <a:gd name="T100" fmla="*/ 3142 w 4496"/>
                <a:gd name="T101" fmla="*/ 51 h 2343"/>
                <a:gd name="T102" fmla="*/ 3278 w 4496"/>
                <a:gd name="T103" fmla="*/ 13 h 2343"/>
                <a:gd name="T104" fmla="*/ 3414 w 4496"/>
                <a:gd name="T105" fmla="*/ 0 h 2343"/>
                <a:gd name="T106" fmla="*/ 3547 w 4496"/>
                <a:gd name="T107" fmla="*/ 10 h 2343"/>
                <a:gd name="T108" fmla="*/ 3676 w 4496"/>
                <a:gd name="T109" fmla="*/ 44 h 2343"/>
                <a:gd name="T110" fmla="*/ 3799 w 4496"/>
                <a:gd name="T111" fmla="*/ 101 h 2343"/>
                <a:gd name="T112" fmla="*/ 3911 w 4496"/>
                <a:gd name="T113" fmla="*/ 181 h 2343"/>
                <a:gd name="T114" fmla="*/ 4078 w 4496"/>
                <a:gd name="T115" fmla="*/ 366 h 2343"/>
                <a:gd name="T116" fmla="*/ 4242 w 4496"/>
                <a:gd name="T117" fmla="*/ 661 h 2343"/>
                <a:gd name="T118" fmla="*/ 4357 w 4496"/>
                <a:gd name="T119" fmla="*/ 1001 h 2343"/>
                <a:gd name="T120" fmla="*/ 4432 w 4496"/>
                <a:gd name="T121" fmla="*/ 1365 h 2343"/>
                <a:gd name="T122" fmla="*/ 4475 w 4496"/>
                <a:gd name="T123" fmla="*/ 1734 h 2343"/>
                <a:gd name="T124" fmla="*/ 4493 w 4496"/>
                <a:gd name="T125" fmla="*/ 2086 h 23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496" h="2343">
                  <a:moveTo>
                    <a:pt x="4496" y="2343"/>
                  </a:moveTo>
                  <a:lnTo>
                    <a:pt x="4484" y="2220"/>
                  </a:lnTo>
                  <a:lnTo>
                    <a:pt x="4470" y="2086"/>
                  </a:lnTo>
                  <a:lnTo>
                    <a:pt x="4462" y="2015"/>
                  </a:lnTo>
                  <a:lnTo>
                    <a:pt x="4453" y="1942"/>
                  </a:lnTo>
                  <a:lnTo>
                    <a:pt x="4443" y="1867"/>
                  </a:lnTo>
                  <a:lnTo>
                    <a:pt x="4433" y="1790"/>
                  </a:lnTo>
                  <a:lnTo>
                    <a:pt x="4421" y="1712"/>
                  </a:lnTo>
                  <a:lnTo>
                    <a:pt x="4408" y="1634"/>
                  </a:lnTo>
                  <a:lnTo>
                    <a:pt x="4395" y="1553"/>
                  </a:lnTo>
                  <a:lnTo>
                    <a:pt x="4379" y="1473"/>
                  </a:lnTo>
                  <a:lnTo>
                    <a:pt x="4363" y="1394"/>
                  </a:lnTo>
                  <a:lnTo>
                    <a:pt x="4345" y="1313"/>
                  </a:lnTo>
                  <a:lnTo>
                    <a:pt x="4327" y="1233"/>
                  </a:lnTo>
                  <a:lnTo>
                    <a:pt x="4306" y="1153"/>
                  </a:lnTo>
                  <a:lnTo>
                    <a:pt x="4283" y="1075"/>
                  </a:lnTo>
                  <a:lnTo>
                    <a:pt x="4259" y="998"/>
                  </a:lnTo>
                  <a:lnTo>
                    <a:pt x="4233" y="923"/>
                  </a:lnTo>
                  <a:lnTo>
                    <a:pt x="4205" y="848"/>
                  </a:lnTo>
                  <a:lnTo>
                    <a:pt x="4176" y="776"/>
                  </a:lnTo>
                  <a:lnTo>
                    <a:pt x="4144" y="706"/>
                  </a:lnTo>
                  <a:lnTo>
                    <a:pt x="4111" y="639"/>
                  </a:lnTo>
                  <a:lnTo>
                    <a:pt x="4075" y="575"/>
                  </a:lnTo>
                  <a:lnTo>
                    <a:pt x="4037" y="514"/>
                  </a:lnTo>
                  <a:lnTo>
                    <a:pt x="3996" y="457"/>
                  </a:lnTo>
                  <a:lnTo>
                    <a:pt x="3954" y="402"/>
                  </a:lnTo>
                  <a:lnTo>
                    <a:pt x="3908" y="353"/>
                  </a:lnTo>
                  <a:lnTo>
                    <a:pt x="3861" y="306"/>
                  </a:lnTo>
                  <a:lnTo>
                    <a:pt x="3810" y="265"/>
                  </a:lnTo>
                  <a:lnTo>
                    <a:pt x="3757" y="229"/>
                  </a:lnTo>
                  <a:lnTo>
                    <a:pt x="3701" y="198"/>
                  </a:lnTo>
                  <a:lnTo>
                    <a:pt x="3685" y="190"/>
                  </a:lnTo>
                  <a:lnTo>
                    <a:pt x="3669" y="184"/>
                  </a:lnTo>
                  <a:lnTo>
                    <a:pt x="3654" y="176"/>
                  </a:lnTo>
                  <a:lnTo>
                    <a:pt x="3637" y="171"/>
                  </a:lnTo>
                  <a:lnTo>
                    <a:pt x="3621" y="166"/>
                  </a:lnTo>
                  <a:lnTo>
                    <a:pt x="3604" y="161"/>
                  </a:lnTo>
                  <a:lnTo>
                    <a:pt x="3587" y="157"/>
                  </a:lnTo>
                  <a:lnTo>
                    <a:pt x="3571" y="153"/>
                  </a:lnTo>
                  <a:lnTo>
                    <a:pt x="3537" y="146"/>
                  </a:lnTo>
                  <a:lnTo>
                    <a:pt x="3503" y="142"/>
                  </a:lnTo>
                  <a:lnTo>
                    <a:pt x="3468" y="139"/>
                  </a:lnTo>
                  <a:lnTo>
                    <a:pt x="3434" y="139"/>
                  </a:lnTo>
                  <a:lnTo>
                    <a:pt x="3400" y="140"/>
                  </a:lnTo>
                  <a:lnTo>
                    <a:pt x="3366" y="143"/>
                  </a:lnTo>
                  <a:lnTo>
                    <a:pt x="3332" y="147"/>
                  </a:lnTo>
                  <a:lnTo>
                    <a:pt x="3298" y="155"/>
                  </a:lnTo>
                  <a:lnTo>
                    <a:pt x="3263" y="162"/>
                  </a:lnTo>
                  <a:lnTo>
                    <a:pt x="3230" y="171"/>
                  </a:lnTo>
                  <a:lnTo>
                    <a:pt x="3198" y="182"/>
                  </a:lnTo>
                  <a:lnTo>
                    <a:pt x="3165" y="195"/>
                  </a:lnTo>
                  <a:lnTo>
                    <a:pt x="3158" y="198"/>
                  </a:lnTo>
                  <a:lnTo>
                    <a:pt x="3140" y="205"/>
                  </a:lnTo>
                  <a:lnTo>
                    <a:pt x="3123" y="211"/>
                  </a:lnTo>
                  <a:lnTo>
                    <a:pt x="3115" y="214"/>
                  </a:lnTo>
                  <a:lnTo>
                    <a:pt x="3065" y="235"/>
                  </a:lnTo>
                  <a:lnTo>
                    <a:pt x="3014" y="256"/>
                  </a:lnTo>
                  <a:lnTo>
                    <a:pt x="2963" y="276"/>
                  </a:lnTo>
                  <a:lnTo>
                    <a:pt x="2913" y="298"/>
                  </a:lnTo>
                  <a:lnTo>
                    <a:pt x="2862" y="320"/>
                  </a:lnTo>
                  <a:lnTo>
                    <a:pt x="2811" y="341"/>
                  </a:lnTo>
                  <a:lnTo>
                    <a:pt x="2759" y="363"/>
                  </a:lnTo>
                  <a:lnTo>
                    <a:pt x="2709" y="386"/>
                  </a:lnTo>
                  <a:lnTo>
                    <a:pt x="2658" y="407"/>
                  </a:lnTo>
                  <a:lnTo>
                    <a:pt x="2606" y="429"/>
                  </a:lnTo>
                  <a:lnTo>
                    <a:pt x="2555" y="451"/>
                  </a:lnTo>
                  <a:lnTo>
                    <a:pt x="2505" y="473"/>
                  </a:lnTo>
                  <a:lnTo>
                    <a:pt x="2454" y="495"/>
                  </a:lnTo>
                  <a:lnTo>
                    <a:pt x="2403" y="515"/>
                  </a:lnTo>
                  <a:lnTo>
                    <a:pt x="2353" y="537"/>
                  </a:lnTo>
                  <a:lnTo>
                    <a:pt x="2302" y="558"/>
                  </a:lnTo>
                  <a:lnTo>
                    <a:pt x="2246" y="579"/>
                  </a:lnTo>
                  <a:lnTo>
                    <a:pt x="2187" y="600"/>
                  </a:lnTo>
                  <a:lnTo>
                    <a:pt x="2158" y="610"/>
                  </a:lnTo>
                  <a:lnTo>
                    <a:pt x="2128" y="618"/>
                  </a:lnTo>
                  <a:lnTo>
                    <a:pt x="2098" y="626"/>
                  </a:lnTo>
                  <a:lnTo>
                    <a:pt x="2068" y="633"/>
                  </a:lnTo>
                  <a:lnTo>
                    <a:pt x="2038" y="638"/>
                  </a:lnTo>
                  <a:lnTo>
                    <a:pt x="2007" y="641"/>
                  </a:lnTo>
                  <a:lnTo>
                    <a:pt x="1977" y="644"/>
                  </a:lnTo>
                  <a:lnTo>
                    <a:pt x="1946" y="644"/>
                  </a:lnTo>
                  <a:lnTo>
                    <a:pt x="1930" y="643"/>
                  </a:lnTo>
                  <a:lnTo>
                    <a:pt x="1916" y="642"/>
                  </a:lnTo>
                  <a:lnTo>
                    <a:pt x="1900" y="641"/>
                  </a:lnTo>
                  <a:lnTo>
                    <a:pt x="1885" y="639"/>
                  </a:lnTo>
                  <a:lnTo>
                    <a:pt x="1870" y="636"/>
                  </a:lnTo>
                  <a:lnTo>
                    <a:pt x="1855" y="633"/>
                  </a:lnTo>
                  <a:lnTo>
                    <a:pt x="1839" y="629"/>
                  </a:lnTo>
                  <a:lnTo>
                    <a:pt x="1825" y="625"/>
                  </a:lnTo>
                  <a:lnTo>
                    <a:pt x="1809" y="620"/>
                  </a:lnTo>
                  <a:lnTo>
                    <a:pt x="1795" y="613"/>
                  </a:lnTo>
                  <a:lnTo>
                    <a:pt x="1780" y="607"/>
                  </a:lnTo>
                  <a:lnTo>
                    <a:pt x="1767" y="600"/>
                  </a:lnTo>
                  <a:lnTo>
                    <a:pt x="1740" y="585"/>
                  </a:lnTo>
                  <a:lnTo>
                    <a:pt x="1714" y="569"/>
                  </a:lnTo>
                  <a:lnTo>
                    <a:pt x="1688" y="551"/>
                  </a:lnTo>
                  <a:lnTo>
                    <a:pt x="1664" y="533"/>
                  </a:lnTo>
                  <a:lnTo>
                    <a:pt x="1640" y="514"/>
                  </a:lnTo>
                  <a:lnTo>
                    <a:pt x="1617" y="495"/>
                  </a:lnTo>
                  <a:lnTo>
                    <a:pt x="1575" y="460"/>
                  </a:lnTo>
                  <a:lnTo>
                    <a:pt x="1533" y="426"/>
                  </a:lnTo>
                  <a:lnTo>
                    <a:pt x="1490" y="393"/>
                  </a:lnTo>
                  <a:lnTo>
                    <a:pt x="1448" y="360"/>
                  </a:lnTo>
                  <a:lnTo>
                    <a:pt x="1404" y="329"/>
                  </a:lnTo>
                  <a:lnTo>
                    <a:pt x="1360" y="298"/>
                  </a:lnTo>
                  <a:lnTo>
                    <a:pt x="1315" y="269"/>
                  </a:lnTo>
                  <a:lnTo>
                    <a:pt x="1269" y="240"/>
                  </a:lnTo>
                  <a:lnTo>
                    <a:pt x="1236" y="222"/>
                  </a:lnTo>
                  <a:lnTo>
                    <a:pt x="1205" y="205"/>
                  </a:lnTo>
                  <a:lnTo>
                    <a:pt x="1172" y="193"/>
                  </a:lnTo>
                  <a:lnTo>
                    <a:pt x="1140" y="182"/>
                  </a:lnTo>
                  <a:lnTo>
                    <a:pt x="1109" y="174"/>
                  </a:lnTo>
                  <a:lnTo>
                    <a:pt x="1078" y="169"/>
                  </a:lnTo>
                  <a:lnTo>
                    <a:pt x="1047" y="166"/>
                  </a:lnTo>
                  <a:lnTo>
                    <a:pt x="1017" y="166"/>
                  </a:lnTo>
                  <a:lnTo>
                    <a:pt x="987" y="168"/>
                  </a:lnTo>
                  <a:lnTo>
                    <a:pt x="957" y="171"/>
                  </a:lnTo>
                  <a:lnTo>
                    <a:pt x="927" y="177"/>
                  </a:lnTo>
                  <a:lnTo>
                    <a:pt x="898" y="186"/>
                  </a:lnTo>
                  <a:lnTo>
                    <a:pt x="870" y="195"/>
                  </a:lnTo>
                  <a:lnTo>
                    <a:pt x="841" y="206"/>
                  </a:lnTo>
                  <a:lnTo>
                    <a:pt x="813" y="220"/>
                  </a:lnTo>
                  <a:lnTo>
                    <a:pt x="785" y="234"/>
                  </a:lnTo>
                  <a:lnTo>
                    <a:pt x="758" y="251"/>
                  </a:lnTo>
                  <a:lnTo>
                    <a:pt x="733" y="268"/>
                  </a:lnTo>
                  <a:lnTo>
                    <a:pt x="706" y="287"/>
                  </a:lnTo>
                  <a:lnTo>
                    <a:pt x="680" y="306"/>
                  </a:lnTo>
                  <a:lnTo>
                    <a:pt x="655" y="327"/>
                  </a:lnTo>
                  <a:lnTo>
                    <a:pt x="630" y="348"/>
                  </a:lnTo>
                  <a:lnTo>
                    <a:pt x="606" y="371"/>
                  </a:lnTo>
                  <a:lnTo>
                    <a:pt x="582" y="395"/>
                  </a:lnTo>
                  <a:lnTo>
                    <a:pt x="560" y="419"/>
                  </a:lnTo>
                  <a:lnTo>
                    <a:pt x="537" y="443"/>
                  </a:lnTo>
                  <a:lnTo>
                    <a:pt x="515" y="468"/>
                  </a:lnTo>
                  <a:lnTo>
                    <a:pt x="493" y="493"/>
                  </a:lnTo>
                  <a:lnTo>
                    <a:pt x="473" y="518"/>
                  </a:lnTo>
                  <a:lnTo>
                    <a:pt x="453" y="543"/>
                  </a:lnTo>
                  <a:lnTo>
                    <a:pt x="433" y="569"/>
                  </a:lnTo>
                  <a:lnTo>
                    <a:pt x="415" y="595"/>
                  </a:lnTo>
                  <a:lnTo>
                    <a:pt x="383" y="639"/>
                  </a:lnTo>
                  <a:lnTo>
                    <a:pt x="353" y="684"/>
                  </a:lnTo>
                  <a:lnTo>
                    <a:pt x="323" y="731"/>
                  </a:lnTo>
                  <a:lnTo>
                    <a:pt x="294" y="777"/>
                  </a:lnTo>
                  <a:lnTo>
                    <a:pt x="266" y="824"/>
                  </a:lnTo>
                  <a:lnTo>
                    <a:pt x="238" y="872"/>
                  </a:lnTo>
                  <a:lnTo>
                    <a:pt x="211" y="919"/>
                  </a:lnTo>
                  <a:lnTo>
                    <a:pt x="185" y="968"/>
                  </a:lnTo>
                  <a:lnTo>
                    <a:pt x="159" y="1016"/>
                  </a:lnTo>
                  <a:lnTo>
                    <a:pt x="135" y="1066"/>
                  </a:lnTo>
                  <a:lnTo>
                    <a:pt x="110" y="1115"/>
                  </a:lnTo>
                  <a:lnTo>
                    <a:pt x="88" y="1165"/>
                  </a:lnTo>
                  <a:lnTo>
                    <a:pt x="65" y="1214"/>
                  </a:lnTo>
                  <a:lnTo>
                    <a:pt x="42" y="1265"/>
                  </a:lnTo>
                  <a:lnTo>
                    <a:pt x="20" y="1315"/>
                  </a:lnTo>
                  <a:lnTo>
                    <a:pt x="0" y="1366"/>
                  </a:lnTo>
                  <a:lnTo>
                    <a:pt x="16" y="1313"/>
                  </a:lnTo>
                  <a:lnTo>
                    <a:pt x="33" y="1260"/>
                  </a:lnTo>
                  <a:lnTo>
                    <a:pt x="51" y="1208"/>
                  </a:lnTo>
                  <a:lnTo>
                    <a:pt x="70" y="1155"/>
                  </a:lnTo>
                  <a:lnTo>
                    <a:pt x="90" y="1104"/>
                  </a:lnTo>
                  <a:lnTo>
                    <a:pt x="109" y="1052"/>
                  </a:lnTo>
                  <a:lnTo>
                    <a:pt x="131" y="1001"/>
                  </a:lnTo>
                  <a:lnTo>
                    <a:pt x="153" y="950"/>
                  </a:lnTo>
                  <a:lnTo>
                    <a:pt x="176" y="900"/>
                  </a:lnTo>
                  <a:lnTo>
                    <a:pt x="199" y="849"/>
                  </a:lnTo>
                  <a:lnTo>
                    <a:pt x="223" y="800"/>
                  </a:lnTo>
                  <a:lnTo>
                    <a:pt x="249" y="750"/>
                  </a:lnTo>
                  <a:lnTo>
                    <a:pt x="276" y="702"/>
                  </a:lnTo>
                  <a:lnTo>
                    <a:pt x="303" y="654"/>
                  </a:lnTo>
                  <a:lnTo>
                    <a:pt x="331" y="605"/>
                  </a:lnTo>
                  <a:lnTo>
                    <a:pt x="361" y="558"/>
                  </a:lnTo>
                  <a:lnTo>
                    <a:pt x="378" y="531"/>
                  </a:lnTo>
                  <a:lnTo>
                    <a:pt x="395" y="504"/>
                  </a:lnTo>
                  <a:lnTo>
                    <a:pt x="414" y="477"/>
                  </a:lnTo>
                  <a:lnTo>
                    <a:pt x="433" y="450"/>
                  </a:lnTo>
                  <a:lnTo>
                    <a:pt x="453" y="424"/>
                  </a:lnTo>
                  <a:lnTo>
                    <a:pt x="474" y="398"/>
                  </a:lnTo>
                  <a:lnTo>
                    <a:pt x="496" y="372"/>
                  </a:lnTo>
                  <a:lnTo>
                    <a:pt x="517" y="346"/>
                  </a:lnTo>
                  <a:lnTo>
                    <a:pt x="540" y="322"/>
                  </a:lnTo>
                  <a:lnTo>
                    <a:pt x="564" y="297"/>
                  </a:lnTo>
                  <a:lnTo>
                    <a:pt x="588" y="273"/>
                  </a:lnTo>
                  <a:lnTo>
                    <a:pt x="612" y="251"/>
                  </a:lnTo>
                  <a:lnTo>
                    <a:pt x="637" y="228"/>
                  </a:lnTo>
                  <a:lnTo>
                    <a:pt x="663" y="207"/>
                  </a:lnTo>
                  <a:lnTo>
                    <a:pt x="690" y="187"/>
                  </a:lnTo>
                  <a:lnTo>
                    <a:pt x="717" y="168"/>
                  </a:lnTo>
                  <a:lnTo>
                    <a:pt x="744" y="151"/>
                  </a:lnTo>
                  <a:lnTo>
                    <a:pt x="772" y="134"/>
                  </a:lnTo>
                  <a:lnTo>
                    <a:pt x="801" y="119"/>
                  </a:lnTo>
                  <a:lnTo>
                    <a:pt x="830" y="105"/>
                  </a:lnTo>
                  <a:lnTo>
                    <a:pt x="860" y="93"/>
                  </a:lnTo>
                  <a:lnTo>
                    <a:pt x="890" y="82"/>
                  </a:lnTo>
                  <a:lnTo>
                    <a:pt x="921" y="74"/>
                  </a:lnTo>
                  <a:lnTo>
                    <a:pt x="952" y="67"/>
                  </a:lnTo>
                  <a:lnTo>
                    <a:pt x="983" y="63"/>
                  </a:lnTo>
                  <a:lnTo>
                    <a:pt x="1015" y="60"/>
                  </a:lnTo>
                  <a:lnTo>
                    <a:pt x="1048" y="59"/>
                  </a:lnTo>
                  <a:lnTo>
                    <a:pt x="1081" y="61"/>
                  </a:lnTo>
                  <a:lnTo>
                    <a:pt x="1115" y="64"/>
                  </a:lnTo>
                  <a:lnTo>
                    <a:pt x="1149" y="70"/>
                  </a:lnTo>
                  <a:lnTo>
                    <a:pt x="1183" y="78"/>
                  </a:lnTo>
                  <a:lnTo>
                    <a:pt x="1217" y="90"/>
                  </a:lnTo>
                  <a:lnTo>
                    <a:pt x="1238" y="97"/>
                  </a:lnTo>
                  <a:lnTo>
                    <a:pt x="1257" y="106"/>
                  </a:lnTo>
                  <a:lnTo>
                    <a:pt x="1277" y="114"/>
                  </a:lnTo>
                  <a:lnTo>
                    <a:pt x="1297" y="124"/>
                  </a:lnTo>
                  <a:lnTo>
                    <a:pt x="1335" y="143"/>
                  </a:lnTo>
                  <a:lnTo>
                    <a:pt x="1373" y="165"/>
                  </a:lnTo>
                  <a:lnTo>
                    <a:pt x="1411" y="187"/>
                  </a:lnTo>
                  <a:lnTo>
                    <a:pt x="1448" y="210"/>
                  </a:lnTo>
                  <a:lnTo>
                    <a:pt x="1484" y="233"/>
                  </a:lnTo>
                  <a:lnTo>
                    <a:pt x="1520" y="258"/>
                  </a:lnTo>
                  <a:lnTo>
                    <a:pt x="1554" y="280"/>
                  </a:lnTo>
                  <a:lnTo>
                    <a:pt x="1588" y="305"/>
                  </a:lnTo>
                  <a:lnTo>
                    <a:pt x="1621" y="330"/>
                  </a:lnTo>
                  <a:lnTo>
                    <a:pt x="1654" y="356"/>
                  </a:lnTo>
                  <a:lnTo>
                    <a:pt x="1686" y="380"/>
                  </a:lnTo>
                  <a:lnTo>
                    <a:pt x="1719" y="405"/>
                  </a:lnTo>
                  <a:lnTo>
                    <a:pt x="1751" y="429"/>
                  </a:lnTo>
                  <a:lnTo>
                    <a:pt x="1785" y="451"/>
                  </a:lnTo>
                  <a:lnTo>
                    <a:pt x="1801" y="462"/>
                  </a:lnTo>
                  <a:lnTo>
                    <a:pt x="1816" y="471"/>
                  </a:lnTo>
                  <a:lnTo>
                    <a:pt x="1832" y="478"/>
                  </a:lnTo>
                  <a:lnTo>
                    <a:pt x="1847" y="484"/>
                  </a:lnTo>
                  <a:lnTo>
                    <a:pt x="1864" y="491"/>
                  </a:lnTo>
                  <a:lnTo>
                    <a:pt x="1879" y="495"/>
                  </a:lnTo>
                  <a:lnTo>
                    <a:pt x="1896" y="498"/>
                  </a:lnTo>
                  <a:lnTo>
                    <a:pt x="1912" y="500"/>
                  </a:lnTo>
                  <a:lnTo>
                    <a:pt x="1928" y="502"/>
                  </a:lnTo>
                  <a:lnTo>
                    <a:pt x="1945" y="502"/>
                  </a:lnTo>
                  <a:lnTo>
                    <a:pt x="1961" y="502"/>
                  </a:lnTo>
                  <a:lnTo>
                    <a:pt x="1979" y="501"/>
                  </a:lnTo>
                  <a:lnTo>
                    <a:pt x="1995" y="499"/>
                  </a:lnTo>
                  <a:lnTo>
                    <a:pt x="2013" y="496"/>
                  </a:lnTo>
                  <a:lnTo>
                    <a:pt x="2031" y="493"/>
                  </a:lnTo>
                  <a:lnTo>
                    <a:pt x="2048" y="489"/>
                  </a:lnTo>
                  <a:lnTo>
                    <a:pt x="2071" y="483"/>
                  </a:lnTo>
                  <a:lnTo>
                    <a:pt x="2095" y="476"/>
                  </a:lnTo>
                  <a:lnTo>
                    <a:pt x="2120" y="469"/>
                  </a:lnTo>
                  <a:lnTo>
                    <a:pt x="2144" y="460"/>
                  </a:lnTo>
                  <a:lnTo>
                    <a:pt x="2196" y="440"/>
                  </a:lnTo>
                  <a:lnTo>
                    <a:pt x="2250" y="419"/>
                  </a:lnTo>
                  <a:lnTo>
                    <a:pt x="2302" y="396"/>
                  </a:lnTo>
                  <a:lnTo>
                    <a:pt x="2354" y="373"/>
                  </a:lnTo>
                  <a:lnTo>
                    <a:pt x="2402" y="353"/>
                  </a:lnTo>
                  <a:lnTo>
                    <a:pt x="2447" y="333"/>
                  </a:lnTo>
                  <a:lnTo>
                    <a:pt x="2533" y="296"/>
                  </a:lnTo>
                  <a:lnTo>
                    <a:pt x="2619" y="259"/>
                  </a:lnTo>
                  <a:lnTo>
                    <a:pt x="2706" y="222"/>
                  </a:lnTo>
                  <a:lnTo>
                    <a:pt x="2791" y="186"/>
                  </a:lnTo>
                  <a:lnTo>
                    <a:pt x="2878" y="149"/>
                  </a:lnTo>
                  <a:lnTo>
                    <a:pt x="2966" y="115"/>
                  </a:lnTo>
                  <a:lnTo>
                    <a:pt x="3053" y="82"/>
                  </a:lnTo>
                  <a:lnTo>
                    <a:pt x="3142" y="51"/>
                  </a:lnTo>
                  <a:lnTo>
                    <a:pt x="3169" y="41"/>
                  </a:lnTo>
                  <a:lnTo>
                    <a:pt x="3196" y="33"/>
                  </a:lnTo>
                  <a:lnTo>
                    <a:pt x="3223" y="26"/>
                  </a:lnTo>
                  <a:lnTo>
                    <a:pt x="3251" y="19"/>
                  </a:lnTo>
                  <a:lnTo>
                    <a:pt x="3278" y="13"/>
                  </a:lnTo>
                  <a:lnTo>
                    <a:pt x="3305" y="9"/>
                  </a:lnTo>
                  <a:lnTo>
                    <a:pt x="3332" y="5"/>
                  </a:lnTo>
                  <a:lnTo>
                    <a:pt x="3360" y="3"/>
                  </a:lnTo>
                  <a:lnTo>
                    <a:pt x="3387" y="1"/>
                  </a:lnTo>
                  <a:lnTo>
                    <a:pt x="3414" y="0"/>
                  </a:lnTo>
                  <a:lnTo>
                    <a:pt x="3440" y="0"/>
                  </a:lnTo>
                  <a:lnTo>
                    <a:pt x="3467" y="1"/>
                  </a:lnTo>
                  <a:lnTo>
                    <a:pt x="3494" y="3"/>
                  </a:lnTo>
                  <a:lnTo>
                    <a:pt x="3521" y="6"/>
                  </a:lnTo>
                  <a:lnTo>
                    <a:pt x="3547" y="10"/>
                  </a:lnTo>
                  <a:lnTo>
                    <a:pt x="3574" y="15"/>
                  </a:lnTo>
                  <a:lnTo>
                    <a:pt x="3600" y="21"/>
                  </a:lnTo>
                  <a:lnTo>
                    <a:pt x="3626" y="28"/>
                  </a:lnTo>
                  <a:lnTo>
                    <a:pt x="3652" y="35"/>
                  </a:lnTo>
                  <a:lnTo>
                    <a:pt x="3676" y="44"/>
                  </a:lnTo>
                  <a:lnTo>
                    <a:pt x="3701" y="54"/>
                  </a:lnTo>
                  <a:lnTo>
                    <a:pt x="3726" y="64"/>
                  </a:lnTo>
                  <a:lnTo>
                    <a:pt x="3751" y="75"/>
                  </a:lnTo>
                  <a:lnTo>
                    <a:pt x="3775" y="88"/>
                  </a:lnTo>
                  <a:lnTo>
                    <a:pt x="3799" y="101"/>
                  </a:lnTo>
                  <a:lnTo>
                    <a:pt x="3822" y="115"/>
                  </a:lnTo>
                  <a:lnTo>
                    <a:pt x="3845" y="130"/>
                  </a:lnTo>
                  <a:lnTo>
                    <a:pt x="3868" y="146"/>
                  </a:lnTo>
                  <a:lnTo>
                    <a:pt x="3890" y="163"/>
                  </a:lnTo>
                  <a:lnTo>
                    <a:pt x="3911" y="181"/>
                  </a:lnTo>
                  <a:lnTo>
                    <a:pt x="3933" y="200"/>
                  </a:lnTo>
                  <a:lnTo>
                    <a:pt x="3954" y="220"/>
                  </a:lnTo>
                  <a:lnTo>
                    <a:pt x="3997" y="266"/>
                  </a:lnTo>
                  <a:lnTo>
                    <a:pt x="4039" y="314"/>
                  </a:lnTo>
                  <a:lnTo>
                    <a:pt x="4078" y="366"/>
                  </a:lnTo>
                  <a:lnTo>
                    <a:pt x="4115" y="421"/>
                  </a:lnTo>
                  <a:lnTo>
                    <a:pt x="4150" y="477"/>
                  </a:lnTo>
                  <a:lnTo>
                    <a:pt x="4183" y="537"/>
                  </a:lnTo>
                  <a:lnTo>
                    <a:pt x="4213" y="598"/>
                  </a:lnTo>
                  <a:lnTo>
                    <a:pt x="4242" y="661"/>
                  </a:lnTo>
                  <a:lnTo>
                    <a:pt x="4269" y="726"/>
                  </a:lnTo>
                  <a:lnTo>
                    <a:pt x="4293" y="793"/>
                  </a:lnTo>
                  <a:lnTo>
                    <a:pt x="4316" y="861"/>
                  </a:lnTo>
                  <a:lnTo>
                    <a:pt x="4337" y="930"/>
                  </a:lnTo>
                  <a:lnTo>
                    <a:pt x="4357" y="1001"/>
                  </a:lnTo>
                  <a:lnTo>
                    <a:pt x="4374" y="1072"/>
                  </a:lnTo>
                  <a:lnTo>
                    <a:pt x="4391" y="1144"/>
                  </a:lnTo>
                  <a:lnTo>
                    <a:pt x="4406" y="1217"/>
                  </a:lnTo>
                  <a:lnTo>
                    <a:pt x="4420" y="1291"/>
                  </a:lnTo>
                  <a:lnTo>
                    <a:pt x="4432" y="1365"/>
                  </a:lnTo>
                  <a:lnTo>
                    <a:pt x="4442" y="1439"/>
                  </a:lnTo>
                  <a:lnTo>
                    <a:pt x="4452" y="1513"/>
                  </a:lnTo>
                  <a:lnTo>
                    <a:pt x="4461" y="1586"/>
                  </a:lnTo>
                  <a:lnTo>
                    <a:pt x="4468" y="1661"/>
                  </a:lnTo>
                  <a:lnTo>
                    <a:pt x="4475" y="1734"/>
                  </a:lnTo>
                  <a:lnTo>
                    <a:pt x="4480" y="1806"/>
                  </a:lnTo>
                  <a:lnTo>
                    <a:pt x="4485" y="1877"/>
                  </a:lnTo>
                  <a:lnTo>
                    <a:pt x="4488" y="1948"/>
                  </a:lnTo>
                  <a:lnTo>
                    <a:pt x="4491" y="2017"/>
                  </a:lnTo>
                  <a:lnTo>
                    <a:pt x="4493" y="2086"/>
                  </a:lnTo>
                  <a:lnTo>
                    <a:pt x="4496" y="2218"/>
                  </a:lnTo>
                  <a:lnTo>
                    <a:pt x="4496" y="2343"/>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4" name="Freeform 44">
              <a:extLst>
                <a:ext uri="{FF2B5EF4-FFF2-40B4-BE49-F238E27FC236}">
                  <a16:creationId xmlns:a16="http://schemas.microsoft.com/office/drawing/2014/main" id="{301B2F54-6802-2C58-D8AD-1675F7B277D1}"/>
                </a:ext>
              </a:extLst>
            </p:cNvPr>
            <p:cNvSpPr>
              <a:spLocks/>
            </p:cNvSpPr>
            <p:nvPr userDrawn="1"/>
          </p:nvSpPr>
          <p:spPr bwMode="auto">
            <a:xfrm>
              <a:off x="4624388" y="3911601"/>
              <a:ext cx="6350" cy="96838"/>
            </a:xfrm>
            <a:custGeom>
              <a:avLst/>
              <a:gdLst>
                <a:gd name="T0" fmla="*/ 28 w 57"/>
                <a:gd name="T1" fmla="*/ 0 h 863"/>
                <a:gd name="T2" fmla="*/ 37 w 57"/>
                <a:gd name="T3" fmla="*/ 54 h 863"/>
                <a:gd name="T4" fmla="*/ 43 w 57"/>
                <a:gd name="T5" fmla="*/ 107 h 863"/>
                <a:gd name="T6" fmla="*/ 48 w 57"/>
                <a:gd name="T7" fmla="*/ 161 h 863"/>
                <a:gd name="T8" fmla="*/ 51 w 57"/>
                <a:gd name="T9" fmla="*/ 215 h 863"/>
                <a:gd name="T10" fmla="*/ 54 w 57"/>
                <a:gd name="T11" fmla="*/ 269 h 863"/>
                <a:gd name="T12" fmla="*/ 56 w 57"/>
                <a:gd name="T13" fmla="*/ 323 h 863"/>
                <a:gd name="T14" fmla="*/ 57 w 57"/>
                <a:gd name="T15" fmla="*/ 377 h 863"/>
                <a:gd name="T16" fmla="*/ 57 w 57"/>
                <a:gd name="T17" fmla="*/ 431 h 863"/>
                <a:gd name="T18" fmla="*/ 57 w 57"/>
                <a:gd name="T19" fmla="*/ 486 h 863"/>
                <a:gd name="T20" fmla="*/ 56 w 57"/>
                <a:gd name="T21" fmla="*/ 539 h 863"/>
                <a:gd name="T22" fmla="*/ 54 w 57"/>
                <a:gd name="T23" fmla="*/ 594 h 863"/>
                <a:gd name="T24" fmla="*/ 51 w 57"/>
                <a:gd name="T25" fmla="*/ 647 h 863"/>
                <a:gd name="T26" fmla="*/ 48 w 57"/>
                <a:gd name="T27" fmla="*/ 701 h 863"/>
                <a:gd name="T28" fmla="*/ 43 w 57"/>
                <a:gd name="T29" fmla="*/ 756 h 863"/>
                <a:gd name="T30" fmla="*/ 37 w 57"/>
                <a:gd name="T31" fmla="*/ 809 h 863"/>
                <a:gd name="T32" fmla="*/ 28 w 57"/>
                <a:gd name="T33" fmla="*/ 863 h 863"/>
                <a:gd name="T34" fmla="*/ 21 w 57"/>
                <a:gd name="T35" fmla="*/ 809 h 863"/>
                <a:gd name="T36" fmla="*/ 15 w 57"/>
                <a:gd name="T37" fmla="*/ 756 h 863"/>
                <a:gd name="T38" fmla="*/ 10 w 57"/>
                <a:gd name="T39" fmla="*/ 701 h 863"/>
                <a:gd name="T40" fmla="*/ 7 w 57"/>
                <a:gd name="T41" fmla="*/ 647 h 863"/>
                <a:gd name="T42" fmla="*/ 4 w 57"/>
                <a:gd name="T43" fmla="*/ 594 h 863"/>
                <a:gd name="T44" fmla="*/ 1 w 57"/>
                <a:gd name="T45" fmla="*/ 539 h 863"/>
                <a:gd name="T46" fmla="*/ 0 w 57"/>
                <a:gd name="T47" fmla="*/ 486 h 863"/>
                <a:gd name="T48" fmla="*/ 0 w 57"/>
                <a:gd name="T49" fmla="*/ 431 h 863"/>
                <a:gd name="T50" fmla="*/ 0 w 57"/>
                <a:gd name="T51" fmla="*/ 377 h 863"/>
                <a:gd name="T52" fmla="*/ 1 w 57"/>
                <a:gd name="T53" fmla="*/ 323 h 863"/>
                <a:gd name="T54" fmla="*/ 4 w 57"/>
                <a:gd name="T55" fmla="*/ 269 h 863"/>
                <a:gd name="T56" fmla="*/ 7 w 57"/>
                <a:gd name="T57" fmla="*/ 215 h 863"/>
                <a:gd name="T58" fmla="*/ 10 w 57"/>
                <a:gd name="T59" fmla="*/ 161 h 863"/>
                <a:gd name="T60" fmla="*/ 15 w 57"/>
                <a:gd name="T61" fmla="*/ 107 h 863"/>
                <a:gd name="T62" fmla="*/ 21 w 57"/>
                <a:gd name="T63" fmla="*/ 54 h 863"/>
                <a:gd name="T64" fmla="*/ 28 w 57"/>
                <a:gd name="T65" fmla="*/ 0 h 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863">
                  <a:moveTo>
                    <a:pt x="28" y="0"/>
                  </a:moveTo>
                  <a:lnTo>
                    <a:pt x="37" y="54"/>
                  </a:lnTo>
                  <a:lnTo>
                    <a:pt x="43" y="107"/>
                  </a:lnTo>
                  <a:lnTo>
                    <a:pt x="48" y="161"/>
                  </a:lnTo>
                  <a:lnTo>
                    <a:pt x="51" y="215"/>
                  </a:lnTo>
                  <a:lnTo>
                    <a:pt x="54" y="269"/>
                  </a:lnTo>
                  <a:lnTo>
                    <a:pt x="56" y="323"/>
                  </a:lnTo>
                  <a:lnTo>
                    <a:pt x="57" y="377"/>
                  </a:lnTo>
                  <a:lnTo>
                    <a:pt x="57" y="431"/>
                  </a:lnTo>
                  <a:lnTo>
                    <a:pt x="57" y="486"/>
                  </a:lnTo>
                  <a:lnTo>
                    <a:pt x="56" y="539"/>
                  </a:lnTo>
                  <a:lnTo>
                    <a:pt x="54" y="594"/>
                  </a:lnTo>
                  <a:lnTo>
                    <a:pt x="51" y="647"/>
                  </a:lnTo>
                  <a:lnTo>
                    <a:pt x="48" y="701"/>
                  </a:lnTo>
                  <a:lnTo>
                    <a:pt x="43" y="756"/>
                  </a:lnTo>
                  <a:lnTo>
                    <a:pt x="37" y="809"/>
                  </a:lnTo>
                  <a:lnTo>
                    <a:pt x="28" y="863"/>
                  </a:lnTo>
                  <a:lnTo>
                    <a:pt x="21" y="809"/>
                  </a:lnTo>
                  <a:lnTo>
                    <a:pt x="15" y="756"/>
                  </a:lnTo>
                  <a:lnTo>
                    <a:pt x="10" y="701"/>
                  </a:lnTo>
                  <a:lnTo>
                    <a:pt x="7" y="647"/>
                  </a:lnTo>
                  <a:lnTo>
                    <a:pt x="4" y="594"/>
                  </a:lnTo>
                  <a:lnTo>
                    <a:pt x="1" y="539"/>
                  </a:lnTo>
                  <a:lnTo>
                    <a:pt x="0" y="486"/>
                  </a:lnTo>
                  <a:lnTo>
                    <a:pt x="0" y="431"/>
                  </a:lnTo>
                  <a:lnTo>
                    <a:pt x="0" y="377"/>
                  </a:lnTo>
                  <a:lnTo>
                    <a:pt x="1" y="323"/>
                  </a:lnTo>
                  <a:lnTo>
                    <a:pt x="4" y="269"/>
                  </a:lnTo>
                  <a:lnTo>
                    <a:pt x="7" y="215"/>
                  </a:lnTo>
                  <a:lnTo>
                    <a:pt x="10" y="161"/>
                  </a:lnTo>
                  <a:lnTo>
                    <a:pt x="15" y="107"/>
                  </a:lnTo>
                  <a:lnTo>
                    <a:pt x="21" y="54"/>
                  </a:lnTo>
                  <a:lnTo>
                    <a:pt x="28"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5" name="Freeform 45">
              <a:extLst>
                <a:ext uri="{FF2B5EF4-FFF2-40B4-BE49-F238E27FC236}">
                  <a16:creationId xmlns:a16="http://schemas.microsoft.com/office/drawing/2014/main" id="{28B83664-928A-8A7F-2F59-65099EEB6EE8}"/>
                </a:ext>
              </a:extLst>
            </p:cNvPr>
            <p:cNvSpPr>
              <a:spLocks/>
            </p:cNvSpPr>
            <p:nvPr userDrawn="1"/>
          </p:nvSpPr>
          <p:spPr bwMode="auto">
            <a:xfrm>
              <a:off x="4583113" y="3911601"/>
              <a:ext cx="6350" cy="96838"/>
            </a:xfrm>
            <a:custGeom>
              <a:avLst/>
              <a:gdLst>
                <a:gd name="T0" fmla="*/ 28 w 57"/>
                <a:gd name="T1" fmla="*/ 0 h 863"/>
                <a:gd name="T2" fmla="*/ 36 w 57"/>
                <a:gd name="T3" fmla="*/ 54 h 863"/>
                <a:gd name="T4" fmla="*/ 42 w 57"/>
                <a:gd name="T5" fmla="*/ 107 h 863"/>
                <a:gd name="T6" fmla="*/ 47 w 57"/>
                <a:gd name="T7" fmla="*/ 161 h 863"/>
                <a:gd name="T8" fmla="*/ 51 w 57"/>
                <a:gd name="T9" fmla="*/ 215 h 863"/>
                <a:gd name="T10" fmla="*/ 54 w 57"/>
                <a:gd name="T11" fmla="*/ 269 h 863"/>
                <a:gd name="T12" fmla="*/ 55 w 57"/>
                <a:gd name="T13" fmla="*/ 323 h 863"/>
                <a:gd name="T14" fmla="*/ 57 w 57"/>
                <a:gd name="T15" fmla="*/ 377 h 863"/>
                <a:gd name="T16" fmla="*/ 57 w 57"/>
                <a:gd name="T17" fmla="*/ 431 h 863"/>
                <a:gd name="T18" fmla="*/ 57 w 57"/>
                <a:gd name="T19" fmla="*/ 486 h 863"/>
                <a:gd name="T20" fmla="*/ 56 w 57"/>
                <a:gd name="T21" fmla="*/ 539 h 863"/>
                <a:gd name="T22" fmla="*/ 54 w 57"/>
                <a:gd name="T23" fmla="*/ 594 h 863"/>
                <a:gd name="T24" fmla="*/ 51 w 57"/>
                <a:gd name="T25" fmla="*/ 647 h 863"/>
                <a:gd name="T26" fmla="*/ 47 w 57"/>
                <a:gd name="T27" fmla="*/ 701 h 863"/>
                <a:gd name="T28" fmla="*/ 42 w 57"/>
                <a:gd name="T29" fmla="*/ 756 h 863"/>
                <a:gd name="T30" fmla="*/ 36 w 57"/>
                <a:gd name="T31" fmla="*/ 809 h 863"/>
                <a:gd name="T32" fmla="*/ 28 w 57"/>
                <a:gd name="T33" fmla="*/ 863 h 863"/>
                <a:gd name="T34" fmla="*/ 21 w 57"/>
                <a:gd name="T35" fmla="*/ 809 h 863"/>
                <a:gd name="T36" fmla="*/ 14 w 57"/>
                <a:gd name="T37" fmla="*/ 756 h 863"/>
                <a:gd name="T38" fmla="*/ 9 w 57"/>
                <a:gd name="T39" fmla="*/ 701 h 863"/>
                <a:gd name="T40" fmla="*/ 6 w 57"/>
                <a:gd name="T41" fmla="*/ 647 h 863"/>
                <a:gd name="T42" fmla="*/ 3 w 57"/>
                <a:gd name="T43" fmla="*/ 594 h 863"/>
                <a:gd name="T44" fmla="*/ 1 w 57"/>
                <a:gd name="T45" fmla="*/ 539 h 863"/>
                <a:gd name="T46" fmla="*/ 0 w 57"/>
                <a:gd name="T47" fmla="*/ 486 h 863"/>
                <a:gd name="T48" fmla="*/ 0 w 57"/>
                <a:gd name="T49" fmla="*/ 431 h 863"/>
                <a:gd name="T50" fmla="*/ 0 w 57"/>
                <a:gd name="T51" fmla="*/ 377 h 863"/>
                <a:gd name="T52" fmla="*/ 1 w 57"/>
                <a:gd name="T53" fmla="*/ 323 h 863"/>
                <a:gd name="T54" fmla="*/ 3 w 57"/>
                <a:gd name="T55" fmla="*/ 269 h 863"/>
                <a:gd name="T56" fmla="*/ 6 w 57"/>
                <a:gd name="T57" fmla="*/ 215 h 863"/>
                <a:gd name="T58" fmla="*/ 9 w 57"/>
                <a:gd name="T59" fmla="*/ 161 h 863"/>
                <a:gd name="T60" fmla="*/ 14 w 57"/>
                <a:gd name="T61" fmla="*/ 107 h 863"/>
                <a:gd name="T62" fmla="*/ 21 w 57"/>
                <a:gd name="T63" fmla="*/ 54 h 863"/>
                <a:gd name="T64" fmla="*/ 28 w 57"/>
                <a:gd name="T65" fmla="*/ 0 h 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863">
                  <a:moveTo>
                    <a:pt x="28" y="0"/>
                  </a:moveTo>
                  <a:lnTo>
                    <a:pt x="36" y="54"/>
                  </a:lnTo>
                  <a:lnTo>
                    <a:pt x="42" y="107"/>
                  </a:lnTo>
                  <a:lnTo>
                    <a:pt x="47" y="161"/>
                  </a:lnTo>
                  <a:lnTo>
                    <a:pt x="51" y="215"/>
                  </a:lnTo>
                  <a:lnTo>
                    <a:pt x="54" y="269"/>
                  </a:lnTo>
                  <a:lnTo>
                    <a:pt x="55" y="323"/>
                  </a:lnTo>
                  <a:lnTo>
                    <a:pt x="57" y="377"/>
                  </a:lnTo>
                  <a:lnTo>
                    <a:pt x="57" y="431"/>
                  </a:lnTo>
                  <a:lnTo>
                    <a:pt x="57" y="486"/>
                  </a:lnTo>
                  <a:lnTo>
                    <a:pt x="56" y="539"/>
                  </a:lnTo>
                  <a:lnTo>
                    <a:pt x="54" y="594"/>
                  </a:lnTo>
                  <a:lnTo>
                    <a:pt x="51" y="647"/>
                  </a:lnTo>
                  <a:lnTo>
                    <a:pt x="47" y="701"/>
                  </a:lnTo>
                  <a:lnTo>
                    <a:pt x="42" y="756"/>
                  </a:lnTo>
                  <a:lnTo>
                    <a:pt x="36" y="809"/>
                  </a:lnTo>
                  <a:lnTo>
                    <a:pt x="28" y="863"/>
                  </a:lnTo>
                  <a:lnTo>
                    <a:pt x="21" y="809"/>
                  </a:lnTo>
                  <a:lnTo>
                    <a:pt x="14" y="756"/>
                  </a:lnTo>
                  <a:lnTo>
                    <a:pt x="9" y="701"/>
                  </a:lnTo>
                  <a:lnTo>
                    <a:pt x="6" y="647"/>
                  </a:lnTo>
                  <a:lnTo>
                    <a:pt x="3" y="594"/>
                  </a:lnTo>
                  <a:lnTo>
                    <a:pt x="1" y="539"/>
                  </a:lnTo>
                  <a:lnTo>
                    <a:pt x="0" y="486"/>
                  </a:lnTo>
                  <a:lnTo>
                    <a:pt x="0" y="431"/>
                  </a:lnTo>
                  <a:lnTo>
                    <a:pt x="0" y="377"/>
                  </a:lnTo>
                  <a:lnTo>
                    <a:pt x="1" y="323"/>
                  </a:lnTo>
                  <a:lnTo>
                    <a:pt x="3" y="269"/>
                  </a:lnTo>
                  <a:lnTo>
                    <a:pt x="6" y="215"/>
                  </a:lnTo>
                  <a:lnTo>
                    <a:pt x="9" y="161"/>
                  </a:lnTo>
                  <a:lnTo>
                    <a:pt x="14" y="107"/>
                  </a:lnTo>
                  <a:lnTo>
                    <a:pt x="21" y="54"/>
                  </a:lnTo>
                  <a:lnTo>
                    <a:pt x="28"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6" name="Freeform 46">
              <a:extLst>
                <a:ext uri="{FF2B5EF4-FFF2-40B4-BE49-F238E27FC236}">
                  <a16:creationId xmlns:a16="http://schemas.microsoft.com/office/drawing/2014/main" id="{6028D432-06B5-470C-BFBA-3F3A930681AB}"/>
                </a:ext>
              </a:extLst>
            </p:cNvPr>
            <p:cNvSpPr>
              <a:spLocks/>
            </p:cNvSpPr>
            <p:nvPr userDrawn="1"/>
          </p:nvSpPr>
          <p:spPr bwMode="auto">
            <a:xfrm>
              <a:off x="4691063" y="3911601"/>
              <a:ext cx="6350" cy="96838"/>
            </a:xfrm>
            <a:custGeom>
              <a:avLst/>
              <a:gdLst>
                <a:gd name="T0" fmla="*/ 29 w 57"/>
                <a:gd name="T1" fmla="*/ 0 h 863"/>
                <a:gd name="T2" fmla="*/ 36 w 57"/>
                <a:gd name="T3" fmla="*/ 54 h 863"/>
                <a:gd name="T4" fmla="*/ 43 w 57"/>
                <a:gd name="T5" fmla="*/ 107 h 863"/>
                <a:gd name="T6" fmla="*/ 48 w 57"/>
                <a:gd name="T7" fmla="*/ 161 h 863"/>
                <a:gd name="T8" fmla="*/ 52 w 57"/>
                <a:gd name="T9" fmla="*/ 215 h 863"/>
                <a:gd name="T10" fmla="*/ 54 w 57"/>
                <a:gd name="T11" fmla="*/ 269 h 863"/>
                <a:gd name="T12" fmla="*/ 56 w 57"/>
                <a:gd name="T13" fmla="*/ 323 h 863"/>
                <a:gd name="T14" fmla="*/ 57 w 57"/>
                <a:gd name="T15" fmla="*/ 377 h 863"/>
                <a:gd name="T16" fmla="*/ 57 w 57"/>
                <a:gd name="T17" fmla="*/ 431 h 863"/>
                <a:gd name="T18" fmla="*/ 57 w 57"/>
                <a:gd name="T19" fmla="*/ 486 h 863"/>
                <a:gd name="T20" fmla="*/ 56 w 57"/>
                <a:gd name="T21" fmla="*/ 539 h 863"/>
                <a:gd name="T22" fmla="*/ 54 w 57"/>
                <a:gd name="T23" fmla="*/ 594 h 863"/>
                <a:gd name="T24" fmla="*/ 52 w 57"/>
                <a:gd name="T25" fmla="*/ 647 h 863"/>
                <a:gd name="T26" fmla="*/ 48 w 57"/>
                <a:gd name="T27" fmla="*/ 701 h 863"/>
                <a:gd name="T28" fmla="*/ 43 w 57"/>
                <a:gd name="T29" fmla="*/ 756 h 863"/>
                <a:gd name="T30" fmla="*/ 36 w 57"/>
                <a:gd name="T31" fmla="*/ 809 h 863"/>
                <a:gd name="T32" fmla="*/ 29 w 57"/>
                <a:gd name="T33" fmla="*/ 863 h 863"/>
                <a:gd name="T34" fmla="*/ 21 w 57"/>
                <a:gd name="T35" fmla="*/ 809 h 863"/>
                <a:gd name="T36" fmla="*/ 15 w 57"/>
                <a:gd name="T37" fmla="*/ 756 h 863"/>
                <a:gd name="T38" fmla="*/ 11 w 57"/>
                <a:gd name="T39" fmla="*/ 701 h 863"/>
                <a:gd name="T40" fmla="*/ 6 w 57"/>
                <a:gd name="T41" fmla="*/ 647 h 863"/>
                <a:gd name="T42" fmla="*/ 3 w 57"/>
                <a:gd name="T43" fmla="*/ 594 h 863"/>
                <a:gd name="T44" fmla="*/ 2 w 57"/>
                <a:gd name="T45" fmla="*/ 539 h 863"/>
                <a:gd name="T46" fmla="*/ 1 w 57"/>
                <a:gd name="T47" fmla="*/ 486 h 863"/>
                <a:gd name="T48" fmla="*/ 0 w 57"/>
                <a:gd name="T49" fmla="*/ 431 h 863"/>
                <a:gd name="T50" fmla="*/ 1 w 57"/>
                <a:gd name="T51" fmla="*/ 377 h 863"/>
                <a:gd name="T52" fmla="*/ 2 w 57"/>
                <a:gd name="T53" fmla="*/ 323 h 863"/>
                <a:gd name="T54" fmla="*/ 3 w 57"/>
                <a:gd name="T55" fmla="*/ 269 h 863"/>
                <a:gd name="T56" fmla="*/ 6 w 57"/>
                <a:gd name="T57" fmla="*/ 215 h 863"/>
                <a:gd name="T58" fmla="*/ 11 w 57"/>
                <a:gd name="T59" fmla="*/ 161 h 863"/>
                <a:gd name="T60" fmla="*/ 15 w 57"/>
                <a:gd name="T61" fmla="*/ 107 h 863"/>
                <a:gd name="T62" fmla="*/ 21 w 57"/>
                <a:gd name="T63" fmla="*/ 54 h 863"/>
                <a:gd name="T64" fmla="*/ 29 w 57"/>
                <a:gd name="T65" fmla="*/ 0 h 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863">
                  <a:moveTo>
                    <a:pt x="29" y="0"/>
                  </a:moveTo>
                  <a:lnTo>
                    <a:pt x="36" y="54"/>
                  </a:lnTo>
                  <a:lnTo>
                    <a:pt x="43" y="107"/>
                  </a:lnTo>
                  <a:lnTo>
                    <a:pt x="48" y="161"/>
                  </a:lnTo>
                  <a:lnTo>
                    <a:pt x="52" y="215"/>
                  </a:lnTo>
                  <a:lnTo>
                    <a:pt x="54" y="269"/>
                  </a:lnTo>
                  <a:lnTo>
                    <a:pt x="56" y="323"/>
                  </a:lnTo>
                  <a:lnTo>
                    <a:pt x="57" y="377"/>
                  </a:lnTo>
                  <a:lnTo>
                    <a:pt x="57" y="431"/>
                  </a:lnTo>
                  <a:lnTo>
                    <a:pt x="57" y="486"/>
                  </a:lnTo>
                  <a:lnTo>
                    <a:pt x="56" y="539"/>
                  </a:lnTo>
                  <a:lnTo>
                    <a:pt x="54" y="594"/>
                  </a:lnTo>
                  <a:lnTo>
                    <a:pt x="52" y="647"/>
                  </a:lnTo>
                  <a:lnTo>
                    <a:pt x="48" y="701"/>
                  </a:lnTo>
                  <a:lnTo>
                    <a:pt x="43" y="756"/>
                  </a:lnTo>
                  <a:lnTo>
                    <a:pt x="36" y="809"/>
                  </a:lnTo>
                  <a:lnTo>
                    <a:pt x="29" y="863"/>
                  </a:lnTo>
                  <a:lnTo>
                    <a:pt x="21" y="809"/>
                  </a:lnTo>
                  <a:lnTo>
                    <a:pt x="15" y="756"/>
                  </a:lnTo>
                  <a:lnTo>
                    <a:pt x="11" y="701"/>
                  </a:lnTo>
                  <a:lnTo>
                    <a:pt x="6" y="647"/>
                  </a:lnTo>
                  <a:lnTo>
                    <a:pt x="3" y="594"/>
                  </a:lnTo>
                  <a:lnTo>
                    <a:pt x="2" y="539"/>
                  </a:lnTo>
                  <a:lnTo>
                    <a:pt x="1" y="486"/>
                  </a:lnTo>
                  <a:lnTo>
                    <a:pt x="0" y="431"/>
                  </a:lnTo>
                  <a:lnTo>
                    <a:pt x="1" y="377"/>
                  </a:lnTo>
                  <a:lnTo>
                    <a:pt x="2" y="323"/>
                  </a:lnTo>
                  <a:lnTo>
                    <a:pt x="3" y="269"/>
                  </a:lnTo>
                  <a:lnTo>
                    <a:pt x="6" y="215"/>
                  </a:lnTo>
                  <a:lnTo>
                    <a:pt x="11" y="161"/>
                  </a:lnTo>
                  <a:lnTo>
                    <a:pt x="15" y="107"/>
                  </a:lnTo>
                  <a:lnTo>
                    <a:pt x="21" y="54"/>
                  </a:lnTo>
                  <a:lnTo>
                    <a:pt x="29"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7" name="Freeform 47">
              <a:extLst>
                <a:ext uri="{FF2B5EF4-FFF2-40B4-BE49-F238E27FC236}">
                  <a16:creationId xmlns:a16="http://schemas.microsoft.com/office/drawing/2014/main" id="{E0B6CBED-61AA-A3E0-5D02-2689C2AD28A8}"/>
                </a:ext>
              </a:extLst>
            </p:cNvPr>
            <p:cNvSpPr>
              <a:spLocks/>
            </p:cNvSpPr>
            <p:nvPr userDrawn="1"/>
          </p:nvSpPr>
          <p:spPr bwMode="auto">
            <a:xfrm>
              <a:off x="4756150" y="3911601"/>
              <a:ext cx="6350" cy="96838"/>
            </a:xfrm>
            <a:custGeom>
              <a:avLst/>
              <a:gdLst>
                <a:gd name="T0" fmla="*/ 28 w 57"/>
                <a:gd name="T1" fmla="*/ 0 h 863"/>
                <a:gd name="T2" fmla="*/ 36 w 57"/>
                <a:gd name="T3" fmla="*/ 54 h 863"/>
                <a:gd name="T4" fmla="*/ 42 w 57"/>
                <a:gd name="T5" fmla="*/ 107 h 863"/>
                <a:gd name="T6" fmla="*/ 47 w 57"/>
                <a:gd name="T7" fmla="*/ 161 h 863"/>
                <a:gd name="T8" fmla="*/ 51 w 57"/>
                <a:gd name="T9" fmla="*/ 215 h 863"/>
                <a:gd name="T10" fmla="*/ 54 w 57"/>
                <a:gd name="T11" fmla="*/ 269 h 863"/>
                <a:gd name="T12" fmla="*/ 55 w 57"/>
                <a:gd name="T13" fmla="*/ 323 h 863"/>
                <a:gd name="T14" fmla="*/ 56 w 57"/>
                <a:gd name="T15" fmla="*/ 377 h 863"/>
                <a:gd name="T16" fmla="*/ 57 w 57"/>
                <a:gd name="T17" fmla="*/ 431 h 863"/>
                <a:gd name="T18" fmla="*/ 56 w 57"/>
                <a:gd name="T19" fmla="*/ 486 h 863"/>
                <a:gd name="T20" fmla="*/ 55 w 57"/>
                <a:gd name="T21" fmla="*/ 539 h 863"/>
                <a:gd name="T22" fmla="*/ 54 w 57"/>
                <a:gd name="T23" fmla="*/ 594 h 863"/>
                <a:gd name="T24" fmla="*/ 51 w 57"/>
                <a:gd name="T25" fmla="*/ 647 h 863"/>
                <a:gd name="T26" fmla="*/ 47 w 57"/>
                <a:gd name="T27" fmla="*/ 701 h 863"/>
                <a:gd name="T28" fmla="*/ 42 w 57"/>
                <a:gd name="T29" fmla="*/ 756 h 863"/>
                <a:gd name="T30" fmla="*/ 36 w 57"/>
                <a:gd name="T31" fmla="*/ 809 h 863"/>
                <a:gd name="T32" fmla="*/ 28 w 57"/>
                <a:gd name="T33" fmla="*/ 863 h 863"/>
                <a:gd name="T34" fmla="*/ 21 w 57"/>
                <a:gd name="T35" fmla="*/ 809 h 863"/>
                <a:gd name="T36" fmla="*/ 14 w 57"/>
                <a:gd name="T37" fmla="*/ 756 h 863"/>
                <a:gd name="T38" fmla="*/ 9 w 57"/>
                <a:gd name="T39" fmla="*/ 701 h 863"/>
                <a:gd name="T40" fmla="*/ 5 w 57"/>
                <a:gd name="T41" fmla="*/ 647 h 863"/>
                <a:gd name="T42" fmla="*/ 3 w 57"/>
                <a:gd name="T43" fmla="*/ 594 h 863"/>
                <a:gd name="T44" fmla="*/ 1 w 57"/>
                <a:gd name="T45" fmla="*/ 539 h 863"/>
                <a:gd name="T46" fmla="*/ 0 w 57"/>
                <a:gd name="T47" fmla="*/ 486 h 863"/>
                <a:gd name="T48" fmla="*/ 0 w 57"/>
                <a:gd name="T49" fmla="*/ 431 h 863"/>
                <a:gd name="T50" fmla="*/ 0 w 57"/>
                <a:gd name="T51" fmla="*/ 377 h 863"/>
                <a:gd name="T52" fmla="*/ 1 w 57"/>
                <a:gd name="T53" fmla="*/ 323 h 863"/>
                <a:gd name="T54" fmla="*/ 3 w 57"/>
                <a:gd name="T55" fmla="*/ 269 h 863"/>
                <a:gd name="T56" fmla="*/ 5 w 57"/>
                <a:gd name="T57" fmla="*/ 215 h 863"/>
                <a:gd name="T58" fmla="*/ 9 w 57"/>
                <a:gd name="T59" fmla="*/ 161 h 863"/>
                <a:gd name="T60" fmla="*/ 14 w 57"/>
                <a:gd name="T61" fmla="*/ 107 h 863"/>
                <a:gd name="T62" fmla="*/ 21 w 57"/>
                <a:gd name="T63" fmla="*/ 54 h 863"/>
                <a:gd name="T64" fmla="*/ 28 w 57"/>
                <a:gd name="T65" fmla="*/ 0 h 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863">
                  <a:moveTo>
                    <a:pt x="28" y="0"/>
                  </a:moveTo>
                  <a:lnTo>
                    <a:pt x="36" y="54"/>
                  </a:lnTo>
                  <a:lnTo>
                    <a:pt x="42" y="107"/>
                  </a:lnTo>
                  <a:lnTo>
                    <a:pt x="47" y="161"/>
                  </a:lnTo>
                  <a:lnTo>
                    <a:pt x="51" y="215"/>
                  </a:lnTo>
                  <a:lnTo>
                    <a:pt x="54" y="269"/>
                  </a:lnTo>
                  <a:lnTo>
                    <a:pt x="55" y="323"/>
                  </a:lnTo>
                  <a:lnTo>
                    <a:pt x="56" y="377"/>
                  </a:lnTo>
                  <a:lnTo>
                    <a:pt x="57" y="431"/>
                  </a:lnTo>
                  <a:lnTo>
                    <a:pt x="56" y="486"/>
                  </a:lnTo>
                  <a:lnTo>
                    <a:pt x="55" y="539"/>
                  </a:lnTo>
                  <a:lnTo>
                    <a:pt x="54" y="594"/>
                  </a:lnTo>
                  <a:lnTo>
                    <a:pt x="51" y="647"/>
                  </a:lnTo>
                  <a:lnTo>
                    <a:pt x="47" y="701"/>
                  </a:lnTo>
                  <a:lnTo>
                    <a:pt x="42" y="756"/>
                  </a:lnTo>
                  <a:lnTo>
                    <a:pt x="36" y="809"/>
                  </a:lnTo>
                  <a:lnTo>
                    <a:pt x="28" y="863"/>
                  </a:lnTo>
                  <a:lnTo>
                    <a:pt x="21" y="809"/>
                  </a:lnTo>
                  <a:lnTo>
                    <a:pt x="14" y="756"/>
                  </a:lnTo>
                  <a:lnTo>
                    <a:pt x="9" y="701"/>
                  </a:lnTo>
                  <a:lnTo>
                    <a:pt x="5" y="647"/>
                  </a:lnTo>
                  <a:lnTo>
                    <a:pt x="3" y="594"/>
                  </a:lnTo>
                  <a:lnTo>
                    <a:pt x="1" y="539"/>
                  </a:lnTo>
                  <a:lnTo>
                    <a:pt x="0" y="486"/>
                  </a:lnTo>
                  <a:lnTo>
                    <a:pt x="0" y="431"/>
                  </a:lnTo>
                  <a:lnTo>
                    <a:pt x="0" y="377"/>
                  </a:lnTo>
                  <a:lnTo>
                    <a:pt x="1" y="323"/>
                  </a:lnTo>
                  <a:lnTo>
                    <a:pt x="3" y="269"/>
                  </a:lnTo>
                  <a:lnTo>
                    <a:pt x="5" y="215"/>
                  </a:lnTo>
                  <a:lnTo>
                    <a:pt x="9" y="161"/>
                  </a:lnTo>
                  <a:lnTo>
                    <a:pt x="14" y="107"/>
                  </a:lnTo>
                  <a:lnTo>
                    <a:pt x="21" y="54"/>
                  </a:lnTo>
                  <a:lnTo>
                    <a:pt x="28"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8" name="Freeform 48">
              <a:extLst>
                <a:ext uri="{FF2B5EF4-FFF2-40B4-BE49-F238E27FC236}">
                  <a16:creationId xmlns:a16="http://schemas.microsoft.com/office/drawing/2014/main" id="{1508AEF1-8C71-7F74-73FD-265347D94F07}"/>
                </a:ext>
              </a:extLst>
            </p:cNvPr>
            <p:cNvSpPr>
              <a:spLocks/>
            </p:cNvSpPr>
            <p:nvPr userDrawn="1"/>
          </p:nvSpPr>
          <p:spPr bwMode="auto">
            <a:xfrm>
              <a:off x="4822825" y="3911601"/>
              <a:ext cx="6350" cy="96838"/>
            </a:xfrm>
            <a:custGeom>
              <a:avLst/>
              <a:gdLst>
                <a:gd name="T0" fmla="*/ 29 w 57"/>
                <a:gd name="T1" fmla="*/ 0 h 863"/>
                <a:gd name="T2" fmla="*/ 36 w 57"/>
                <a:gd name="T3" fmla="*/ 54 h 863"/>
                <a:gd name="T4" fmla="*/ 42 w 57"/>
                <a:gd name="T5" fmla="*/ 107 h 863"/>
                <a:gd name="T6" fmla="*/ 47 w 57"/>
                <a:gd name="T7" fmla="*/ 161 h 863"/>
                <a:gd name="T8" fmla="*/ 50 w 57"/>
                <a:gd name="T9" fmla="*/ 215 h 863"/>
                <a:gd name="T10" fmla="*/ 54 w 57"/>
                <a:gd name="T11" fmla="*/ 269 h 863"/>
                <a:gd name="T12" fmla="*/ 56 w 57"/>
                <a:gd name="T13" fmla="*/ 323 h 863"/>
                <a:gd name="T14" fmla="*/ 57 w 57"/>
                <a:gd name="T15" fmla="*/ 377 h 863"/>
                <a:gd name="T16" fmla="*/ 57 w 57"/>
                <a:gd name="T17" fmla="*/ 431 h 863"/>
                <a:gd name="T18" fmla="*/ 57 w 57"/>
                <a:gd name="T19" fmla="*/ 486 h 863"/>
                <a:gd name="T20" fmla="*/ 56 w 57"/>
                <a:gd name="T21" fmla="*/ 539 h 863"/>
                <a:gd name="T22" fmla="*/ 54 w 57"/>
                <a:gd name="T23" fmla="*/ 594 h 863"/>
                <a:gd name="T24" fmla="*/ 50 w 57"/>
                <a:gd name="T25" fmla="*/ 647 h 863"/>
                <a:gd name="T26" fmla="*/ 47 w 57"/>
                <a:gd name="T27" fmla="*/ 701 h 863"/>
                <a:gd name="T28" fmla="*/ 42 w 57"/>
                <a:gd name="T29" fmla="*/ 756 h 863"/>
                <a:gd name="T30" fmla="*/ 36 w 57"/>
                <a:gd name="T31" fmla="*/ 809 h 863"/>
                <a:gd name="T32" fmla="*/ 29 w 57"/>
                <a:gd name="T33" fmla="*/ 863 h 863"/>
                <a:gd name="T34" fmla="*/ 20 w 57"/>
                <a:gd name="T35" fmla="*/ 809 h 863"/>
                <a:gd name="T36" fmla="*/ 14 w 57"/>
                <a:gd name="T37" fmla="*/ 756 h 863"/>
                <a:gd name="T38" fmla="*/ 9 w 57"/>
                <a:gd name="T39" fmla="*/ 701 h 863"/>
                <a:gd name="T40" fmla="*/ 6 w 57"/>
                <a:gd name="T41" fmla="*/ 647 h 863"/>
                <a:gd name="T42" fmla="*/ 3 w 57"/>
                <a:gd name="T43" fmla="*/ 594 h 863"/>
                <a:gd name="T44" fmla="*/ 1 w 57"/>
                <a:gd name="T45" fmla="*/ 539 h 863"/>
                <a:gd name="T46" fmla="*/ 0 w 57"/>
                <a:gd name="T47" fmla="*/ 486 h 863"/>
                <a:gd name="T48" fmla="*/ 0 w 57"/>
                <a:gd name="T49" fmla="*/ 431 h 863"/>
                <a:gd name="T50" fmla="*/ 0 w 57"/>
                <a:gd name="T51" fmla="*/ 377 h 863"/>
                <a:gd name="T52" fmla="*/ 1 w 57"/>
                <a:gd name="T53" fmla="*/ 323 h 863"/>
                <a:gd name="T54" fmla="*/ 3 w 57"/>
                <a:gd name="T55" fmla="*/ 269 h 863"/>
                <a:gd name="T56" fmla="*/ 6 w 57"/>
                <a:gd name="T57" fmla="*/ 215 h 863"/>
                <a:gd name="T58" fmla="*/ 9 w 57"/>
                <a:gd name="T59" fmla="*/ 161 h 863"/>
                <a:gd name="T60" fmla="*/ 14 w 57"/>
                <a:gd name="T61" fmla="*/ 107 h 863"/>
                <a:gd name="T62" fmla="*/ 20 w 57"/>
                <a:gd name="T63" fmla="*/ 54 h 863"/>
                <a:gd name="T64" fmla="*/ 29 w 57"/>
                <a:gd name="T65" fmla="*/ 0 h 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863">
                  <a:moveTo>
                    <a:pt x="29" y="0"/>
                  </a:moveTo>
                  <a:lnTo>
                    <a:pt x="36" y="54"/>
                  </a:lnTo>
                  <a:lnTo>
                    <a:pt x="42" y="107"/>
                  </a:lnTo>
                  <a:lnTo>
                    <a:pt x="47" y="161"/>
                  </a:lnTo>
                  <a:lnTo>
                    <a:pt x="50" y="215"/>
                  </a:lnTo>
                  <a:lnTo>
                    <a:pt x="54" y="269"/>
                  </a:lnTo>
                  <a:lnTo>
                    <a:pt x="56" y="323"/>
                  </a:lnTo>
                  <a:lnTo>
                    <a:pt x="57" y="377"/>
                  </a:lnTo>
                  <a:lnTo>
                    <a:pt x="57" y="431"/>
                  </a:lnTo>
                  <a:lnTo>
                    <a:pt x="57" y="486"/>
                  </a:lnTo>
                  <a:lnTo>
                    <a:pt x="56" y="539"/>
                  </a:lnTo>
                  <a:lnTo>
                    <a:pt x="54" y="594"/>
                  </a:lnTo>
                  <a:lnTo>
                    <a:pt x="50" y="647"/>
                  </a:lnTo>
                  <a:lnTo>
                    <a:pt x="47" y="701"/>
                  </a:lnTo>
                  <a:lnTo>
                    <a:pt x="42" y="756"/>
                  </a:lnTo>
                  <a:lnTo>
                    <a:pt x="36" y="809"/>
                  </a:lnTo>
                  <a:lnTo>
                    <a:pt x="29" y="863"/>
                  </a:lnTo>
                  <a:lnTo>
                    <a:pt x="20" y="809"/>
                  </a:lnTo>
                  <a:lnTo>
                    <a:pt x="14" y="756"/>
                  </a:lnTo>
                  <a:lnTo>
                    <a:pt x="9" y="701"/>
                  </a:lnTo>
                  <a:lnTo>
                    <a:pt x="6" y="647"/>
                  </a:lnTo>
                  <a:lnTo>
                    <a:pt x="3" y="594"/>
                  </a:lnTo>
                  <a:lnTo>
                    <a:pt x="1" y="539"/>
                  </a:lnTo>
                  <a:lnTo>
                    <a:pt x="0" y="486"/>
                  </a:lnTo>
                  <a:lnTo>
                    <a:pt x="0" y="431"/>
                  </a:lnTo>
                  <a:lnTo>
                    <a:pt x="0" y="377"/>
                  </a:lnTo>
                  <a:lnTo>
                    <a:pt x="1" y="323"/>
                  </a:lnTo>
                  <a:lnTo>
                    <a:pt x="3" y="269"/>
                  </a:lnTo>
                  <a:lnTo>
                    <a:pt x="6" y="215"/>
                  </a:lnTo>
                  <a:lnTo>
                    <a:pt x="9" y="161"/>
                  </a:lnTo>
                  <a:lnTo>
                    <a:pt x="14" y="107"/>
                  </a:lnTo>
                  <a:lnTo>
                    <a:pt x="20" y="54"/>
                  </a:lnTo>
                  <a:lnTo>
                    <a:pt x="29"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49" name="Freeform 49">
              <a:extLst>
                <a:ext uri="{FF2B5EF4-FFF2-40B4-BE49-F238E27FC236}">
                  <a16:creationId xmlns:a16="http://schemas.microsoft.com/office/drawing/2014/main" id="{73E58D66-2883-6E9C-54B7-D5BE759DA9DA}"/>
                </a:ext>
              </a:extLst>
            </p:cNvPr>
            <p:cNvSpPr>
              <a:spLocks/>
            </p:cNvSpPr>
            <p:nvPr userDrawn="1"/>
          </p:nvSpPr>
          <p:spPr bwMode="auto">
            <a:xfrm>
              <a:off x="4876800" y="3911601"/>
              <a:ext cx="7937" cy="96838"/>
            </a:xfrm>
            <a:custGeom>
              <a:avLst/>
              <a:gdLst>
                <a:gd name="T0" fmla="*/ 29 w 58"/>
                <a:gd name="T1" fmla="*/ 0 h 863"/>
                <a:gd name="T2" fmla="*/ 36 w 58"/>
                <a:gd name="T3" fmla="*/ 54 h 863"/>
                <a:gd name="T4" fmla="*/ 43 w 58"/>
                <a:gd name="T5" fmla="*/ 107 h 863"/>
                <a:gd name="T6" fmla="*/ 48 w 58"/>
                <a:gd name="T7" fmla="*/ 161 h 863"/>
                <a:gd name="T8" fmla="*/ 52 w 58"/>
                <a:gd name="T9" fmla="*/ 215 h 863"/>
                <a:gd name="T10" fmla="*/ 54 w 58"/>
                <a:gd name="T11" fmla="*/ 269 h 863"/>
                <a:gd name="T12" fmla="*/ 56 w 58"/>
                <a:gd name="T13" fmla="*/ 323 h 863"/>
                <a:gd name="T14" fmla="*/ 57 w 58"/>
                <a:gd name="T15" fmla="*/ 377 h 863"/>
                <a:gd name="T16" fmla="*/ 58 w 58"/>
                <a:gd name="T17" fmla="*/ 431 h 863"/>
                <a:gd name="T18" fmla="*/ 57 w 58"/>
                <a:gd name="T19" fmla="*/ 486 h 863"/>
                <a:gd name="T20" fmla="*/ 56 w 58"/>
                <a:gd name="T21" fmla="*/ 539 h 863"/>
                <a:gd name="T22" fmla="*/ 54 w 58"/>
                <a:gd name="T23" fmla="*/ 594 h 863"/>
                <a:gd name="T24" fmla="*/ 52 w 58"/>
                <a:gd name="T25" fmla="*/ 647 h 863"/>
                <a:gd name="T26" fmla="*/ 48 w 58"/>
                <a:gd name="T27" fmla="*/ 701 h 863"/>
                <a:gd name="T28" fmla="*/ 43 w 58"/>
                <a:gd name="T29" fmla="*/ 756 h 863"/>
                <a:gd name="T30" fmla="*/ 36 w 58"/>
                <a:gd name="T31" fmla="*/ 809 h 863"/>
                <a:gd name="T32" fmla="*/ 29 w 58"/>
                <a:gd name="T33" fmla="*/ 863 h 863"/>
                <a:gd name="T34" fmla="*/ 21 w 58"/>
                <a:gd name="T35" fmla="*/ 809 h 863"/>
                <a:gd name="T36" fmla="*/ 15 w 58"/>
                <a:gd name="T37" fmla="*/ 756 h 863"/>
                <a:gd name="T38" fmla="*/ 10 w 58"/>
                <a:gd name="T39" fmla="*/ 701 h 863"/>
                <a:gd name="T40" fmla="*/ 6 w 58"/>
                <a:gd name="T41" fmla="*/ 647 h 863"/>
                <a:gd name="T42" fmla="*/ 3 w 58"/>
                <a:gd name="T43" fmla="*/ 594 h 863"/>
                <a:gd name="T44" fmla="*/ 2 w 58"/>
                <a:gd name="T45" fmla="*/ 539 h 863"/>
                <a:gd name="T46" fmla="*/ 1 w 58"/>
                <a:gd name="T47" fmla="*/ 486 h 863"/>
                <a:gd name="T48" fmla="*/ 0 w 58"/>
                <a:gd name="T49" fmla="*/ 431 h 863"/>
                <a:gd name="T50" fmla="*/ 1 w 58"/>
                <a:gd name="T51" fmla="*/ 377 h 863"/>
                <a:gd name="T52" fmla="*/ 2 w 58"/>
                <a:gd name="T53" fmla="*/ 323 h 863"/>
                <a:gd name="T54" fmla="*/ 3 w 58"/>
                <a:gd name="T55" fmla="*/ 269 h 863"/>
                <a:gd name="T56" fmla="*/ 6 w 58"/>
                <a:gd name="T57" fmla="*/ 215 h 863"/>
                <a:gd name="T58" fmla="*/ 10 w 58"/>
                <a:gd name="T59" fmla="*/ 161 h 863"/>
                <a:gd name="T60" fmla="*/ 15 w 58"/>
                <a:gd name="T61" fmla="*/ 107 h 863"/>
                <a:gd name="T62" fmla="*/ 21 w 58"/>
                <a:gd name="T63" fmla="*/ 54 h 863"/>
                <a:gd name="T64" fmla="*/ 29 w 58"/>
                <a:gd name="T65" fmla="*/ 0 h 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 h="863">
                  <a:moveTo>
                    <a:pt x="29" y="0"/>
                  </a:moveTo>
                  <a:lnTo>
                    <a:pt x="36" y="54"/>
                  </a:lnTo>
                  <a:lnTo>
                    <a:pt x="43" y="107"/>
                  </a:lnTo>
                  <a:lnTo>
                    <a:pt x="48" y="161"/>
                  </a:lnTo>
                  <a:lnTo>
                    <a:pt x="52" y="215"/>
                  </a:lnTo>
                  <a:lnTo>
                    <a:pt x="54" y="269"/>
                  </a:lnTo>
                  <a:lnTo>
                    <a:pt x="56" y="323"/>
                  </a:lnTo>
                  <a:lnTo>
                    <a:pt x="57" y="377"/>
                  </a:lnTo>
                  <a:lnTo>
                    <a:pt x="58" y="431"/>
                  </a:lnTo>
                  <a:lnTo>
                    <a:pt x="57" y="486"/>
                  </a:lnTo>
                  <a:lnTo>
                    <a:pt x="56" y="539"/>
                  </a:lnTo>
                  <a:lnTo>
                    <a:pt x="54" y="594"/>
                  </a:lnTo>
                  <a:lnTo>
                    <a:pt x="52" y="647"/>
                  </a:lnTo>
                  <a:lnTo>
                    <a:pt x="48" y="701"/>
                  </a:lnTo>
                  <a:lnTo>
                    <a:pt x="43" y="756"/>
                  </a:lnTo>
                  <a:lnTo>
                    <a:pt x="36" y="809"/>
                  </a:lnTo>
                  <a:lnTo>
                    <a:pt x="29" y="863"/>
                  </a:lnTo>
                  <a:lnTo>
                    <a:pt x="21" y="809"/>
                  </a:lnTo>
                  <a:lnTo>
                    <a:pt x="15" y="756"/>
                  </a:lnTo>
                  <a:lnTo>
                    <a:pt x="10" y="701"/>
                  </a:lnTo>
                  <a:lnTo>
                    <a:pt x="6" y="647"/>
                  </a:lnTo>
                  <a:lnTo>
                    <a:pt x="3" y="594"/>
                  </a:lnTo>
                  <a:lnTo>
                    <a:pt x="2" y="539"/>
                  </a:lnTo>
                  <a:lnTo>
                    <a:pt x="1" y="486"/>
                  </a:lnTo>
                  <a:lnTo>
                    <a:pt x="0" y="431"/>
                  </a:lnTo>
                  <a:lnTo>
                    <a:pt x="1" y="377"/>
                  </a:lnTo>
                  <a:lnTo>
                    <a:pt x="2" y="323"/>
                  </a:lnTo>
                  <a:lnTo>
                    <a:pt x="3" y="269"/>
                  </a:lnTo>
                  <a:lnTo>
                    <a:pt x="6" y="215"/>
                  </a:lnTo>
                  <a:lnTo>
                    <a:pt x="10" y="161"/>
                  </a:lnTo>
                  <a:lnTo>
                    <a:pt x="15" y="107"/>
                  </a:lnTo>
                  <a:lnTo>
                    <a:pt x="21" y="54"/>
                  </a:lnTo>
                  <a:lnTo>
                    <a:pt x="29"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0" name="Freeform 50">
              <a:extLst>
                <a:ext uri="{FF2B5EF4-FFF2-40B4-BE49-F238E27FC236}">
                  <a16:creationId xmlns:a16="http://schemas.microsoft.com/office/drawing/2014/main" id="{23B27EEE-CDA6-8CED-09BA-086F1175A004}"/>
                </a:ext>
              </a:extLst>
            </p:cNvPr>
            <p:cNvSpPr>
              <a:spLocks/>
            </p:cNvSpPr>
            <p:nvPr userDrawn="1"/>
          </p:nvSpPr>
          <p:spPr bwMode="auto">
            <a:xfrm>
              <a:off x="4562475" y="3911601"/>
              <a:ext cx="6350" cy="96838"/>
            </a:xfrm>
            <a:custGeom>
              <a:avLst/>
              <a:gdLst>
                <a:gd name="T0" fmla="*/ 29 w 57"/>
                <a:gd name="T1" fmla="*/ 0 h 863"/>
                <a:gd name="T2" fmla="*/ 36 w 57"/>
                <a:gd name="T3" fmla="*/ 54 h 863"/>
                <a:gd name="T4" fmla="*/ 42 w 57"/>
                <a:gd name="T5" fmla="*/ 107 h 863"/>
                <a:gd name="T6" fmla="*/ 47 w 57"/>
                <a:gd name="T7" fmla="*/ 161 h 863"/>
                <a:gd name="T8" fmla="*/ 51 w 57"/>
                <a:gd name="T9" fmla="*/ 215 h 863"/>
                <a:gd name="T10" fmla="*/ 54 w 57"/>
                <a:gd name="T11" fmla="*/ 269 h 863"/>
                <a:gd name="T12" fmla="*/ 56 w 57"/>
                <a:gd name="T13" fmla="*/ 323 h 863"/>
                <a:gd name="T14" fmla="*/ 57 w 57"/>
                <a:gd name="T15" fmla="*/ 377 h 863"/>
                <a:gd name="T16" fmla="*/ 57 w 57"/>
                <a:gd name="T17" fmla="*/ 431 h 863"/>
                <a:gd name="T18" fmla="*/ 57 w 57"/>
                <a:gd name="T19" fmla="*/ 486 h 863"/>
                <a:gd name="T20" fmla="*/ 56 w 57"/>
                <a:gd name="T21" fmla="*/ 539 h 863"/>
                <a:gd name="T22" fmla="*/ 54 w 57"/>
                <a:gd name="T23" fmla="*/ 594 h 863"/>
                <a:gd name="T24" fmla="*/ 51 w 57"/>
                <a:gd name="T25" fmla="*/ 647 h 863"/>
                <a:gd name="T26" fmla="*/ 47 w 57"/>
                <a:gd name="T27" fmla="*/ 701 h 863"/>
                <a:gd name="T28" fmla="*/ 42 w 57"/>
                <a:gd name="T29" fmla="*/ 756 h 863"/>
                <a:gd name="T30" fmla="*/ 36 w 57"/>
                <a:gd name="T31" fmla="*/ 809 h 863"/>
                <a:gd name="T32" fmla="*/ 29 w 57"/>
                <a:gd name="T33" fmla="*/ 863 h 863"/>
                <a:gd name="T34" fmla="*/ 20 w 57"/>
                <a:gd name="T35" fmla="*/ 809 h 863"/>
                <a:gd name="T36" fmla="*/ 14 w 57"/>
                <a:gd name="T37" fmla="*/ 756 h 863"/>
                <a:gd name="T38" fmla="*/ 9 w 57"/>
                <a:gd name="T39" fmla="*/ 701 h 863"/>
                <a:gd name="T40" fmla="*/ 6 w 57"/>
                <a:gd name="T41" fmla="*/ 647 h 863"/>
                <a:gd name="T42" fmla="*/ 3 w 57"/>
                <a:gd name="T43" fmla="*/ 594 h 863"/>
                <a:gd name="T44" fmla="*/ 1 w 57"/>
                <a:gd name="T45" fmla="*/ 539 h 863"/>
                <a:gd name="T46" fmla="*/ 0 w 57"/>
                <a:gd name="T47" fmla="*/ 486 h 863"/>
                <a:gd name="T48" fmla="*/ 0 w 57"/>
                <a:gd name="T49" fmla="*/ 431 h 863"/>
                <a:gd name="T50" fmla="*/ 0 w 57"/>
                <a:gd name="T51" fmla="*/ 377 h 863"/>
                <a:gd name="T52" fmla="*/ 2 w 57"/>
                <a:gd name="T53" fmla="*/ 323 h 863"/>
                <a:gd name="T54" fmla="*/ 3 w 57"/>
                <a:gd name="T55" fmla="*/ 269 h 863"/>
                <a:gd name="T56" fmla="*/ 6 w 57"/>
                <a:gd name="T57" fmla="*/ 215 h 863"/>
                <a:gd name="T58" fmla="*/ 9 w 57"/>
                <a:gd name="T59" fmla="*/ 161 h 863"/>
                <a:gd name="T60" fmla="*/ 14 w 57"/>
                <a:gd name="T61" fmla="*/ 107 h 863"/>
                <a:gd name="T62" fmla="*/ 20 w 57"/>
                <a:gd name="T63" fmla="*/ 54 h 863"/>
                <a:gd name="T64" fmla="*/ 29 w 57"/>
                <a:gd name="T65" fmla="*/ 0 h 8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7" h="863">
                  <a:moveTo>
                    <a:pt x="29" y="0"/>
                  </a:moveTo>
                  <a:lnTo>
                    <a:pt x="36" y="54"/>
                  </a:lnTo>
                  <a:lnTo>
                    <a:pt x="42" y="107"/>
                  </a:lnTo>
                  <a:lnTo>
                    <a:pt x="47" y="161"/>
                  </a:lnTo>
                  <a:lnTo>
                    <a:pt x="51" y="215"/>
                  </a:lnTo>
                  <a:lnTo>
                    <a:pt x="54" y="269"/>
                  </a:lnTo>
                  <a:lnTo>
                    <a:pt x="56" y="323"/>
                  </a:lnTo>
                  <a:lnTo>
                    <a:pt x="57" y="377"/>
                  </a:lnTo>
                  <a:lnTo>
                    <a:pt x="57" y="431"/>
                  </a:lnTo>
                  <a:lnTo>
                    <a:pt x="57" y="486"/>
                  </a:lnTo>
                  <a:lnTo>
                    <a:pt x="56" y="539"/>
                  </a:lnTo>
                  <a:lnTo>
                    <a:pt x="54" y="594"/>
                  </a:lnTo>
                  <a:lnTo>
                    <a:pt x="51" y="647"/>
                  </a:lnTo>
                  <a:lnTo>
                    <a:pt x="47" y="701"/>
                  </a:lnTo>
                  <a:lnTo>
                    <a:pt x="42" y="756"/>
                  </a:lnTo>
                  <a:lnTo>
                    <a:pt x="36" y="809"/>
                  </a:lnTo>
                  <a:lnTo>
                    <a:pt x="29" y="863"/>
                  </a:lnTo>
                  <a:lnTo>
                    <a:pt x="20" y="809"/>
                  </a:lnTo>
                  <a:lnTo>
                    <a:pt x="14" y="756"/>
                  </a:lnTo>
                  <a:lnTo>
                    <a:pt x="9" y="701"/>
                  </a:lnTo>
                  <a:lnTo>
                    <a:pt x="6" y="647"/>
                  </a:lnTo>
                  <a:lnTo>
                    <a:pt x="3" y="594"/>
                  </a:lnTo>
                  <a:lnTo>
                    <a:pt x="1" y="539"/>
                  </a:lnTo>
                  <a:lnTo>
                    <a:pt x="0" y="486"/>
                  </a:lnTo>
                  <a:lnTo>
                    <a:pt x="0" y="431"/>
                  </a:lnTo>
                  <a:lnTo>
                    <a:pt x="0" y="377"/>
                  </a:lnTo>
                  <a:lnTo>
                    <a:pt x="2" y="323"/>
                  </a:lnTo>
                  <a:lnTo>
                    <a:pt x="3" y="269"/>
                  </a:lnTo>
                  <a:lnTo>
                    <a:pt x="6" y="215"/>
                  </a:lnTo>
                  <a:lnTo>
                    <a:pt x="9" y="161"/>
                  </a:lnTo>
                  <a:lnTo>
                    <a:pt x="14" y="107"/>
                  </a:lnTo>
                  <a:lnTo>
                    <a:pt x="20" y="54"/>
                  </a:lnTo>
                  <a:lnTo>
                    <a:pt x="29"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1" name="Freeform 51">
              <a:extLst>
                <a:ext uri="{FF2B5EF4-FFF2-40B4-BE49-F238E27FC236}">
                  <a16:creationId xmlns:a16="http://schemas.microsoft.com/office/drawing/2014/main" id="{BFAE183D-CCA2-CCC8-2C6C-0D1F0DA15362}"/>
                </a:ext>
              </a:extLst>
            </p:cNvPr>
            <p:cNvSpPr>
              <a:spLocks/>
            </p:cNvSpPr>
            <p:nvPr userDrawn="1"/>
          </p:nvSpPr>
          <p:spPr bwMode="auto">
            <a:xfrm>
              <a:off x="4557713" y="3881438"/>
              <a:ext cx="354012" cy="14288"/>
            </a:xfrm>
            <a:custGeom>
              <a:avLst/>
              <a:gdLst>
                <a:gd name="T0" fmla="*/ 73 w 3122"/>
                <a:gd name="T1" fmla="*/ 67 h 116"/>
                <a:gd name="T2" fmla="*/ 219 w 3122"/>
                <a:gd name="T3" fmla="*/ 50 h 116"/>
                <a:gd name="T4" fmla="*/ 365 w 3122"/>
                <a:gd name="T5" fmla="*/ 35 h 116"/>
                <a:gd name="T6" fmla="*/ 511 w 3122"/>
                <a:gd name="T7" fmla="*/ 24 h 116"/>
                <a:gd name="T8" fmla="*/ 658 w 3122"/>
                <a:gd name="T9" fmla="*/ 16 h 116"/>
                <a:gd name="T10" fmla="*/ 805 w 3122"/>
                <a:gd name="T11" fmla="*/ 10 h 116"/>
                <a:gd name="T12" fmla="*/ 951 w 3122"/>
                <a:gd name="T13" fmla="*/ 5 h 116"/>
                <a:gd name="T14" fmla="*/ 1097 w 3122"/>
                <a:gd name="T15" fmla="*/ 1 h 116"/>
                <a:gd name="T16" fmla="*/ 1269 w 3122"/>
                <a:gd name="T17" fmla="*/ 0 h 116"/>
                <a:gd name="T18" fmla="*/ 1465 w 3122"/>
                <a:gd name="T19" fmla="*/ 1 h 116"/>
                <a:gd name="T20" fmla="*/ 1661 w 3122"/>
                <a:gd name="T21" fmla="*/ 6 h 116"/>
                <a:gd name="T22" fmla="*/ 1855 w 3122"/>
                <a:gd name="T23" fmla="*/ 12 h 116"/>
                <a:gd name="T24" fmla="*/ 2051 w 3122"/>
                <a:gd name="T25" fmla="*/ 21 h 116"/>
                <a:gd name="T26" fmla="*/ 2246 w 3122"/>
                <a:gd name="T27" fmla="*/ 32 h 116"/>
                <a:gd name="T28" fmla="*/ 2441 w 3122"/>
                <a:gd name="T29" fmla="*/ 46 h 116"/>
                <a:gd name="T30" fmla="*/ 2637 w 3122"/>
                <a:gd name="T31" fmla="*/ 62 h 116"/>
                <a:gd name="T32" fmla="*/ 2783 w 3122"/>
                <a:gd name="T33" fmla="*/ 77 h 116"/>
                <a:gd name="T34" fmla="*/ 2880 w 3122"/>
                <a:gd name="T35" fmla="*/ 87 h 116"/>
                <a:gd name="T36" fmla="*/ 2977 w 3122"/>
                <a:gd name="T37" fmla="*/ 98 h 116"/>
                <a:gd name="T38" fmla="*/ 3073 w 3122"/>
                <a:gd name="T39" fmla="*/ 110 h 116"/>
                <a:gd name="T40" fmla="*/ 3073 w 3122"/>
                <a:gd name="T41" fmla="*/ 114 h 116"/>
                <a:gd name="T42" fmla="*/ 2976 w 3122"/>
                <a:gd name="T43" fmla="*/ 111 h 116"/>
                <a:gd name="T44" fmla="*/ 2878 w 3122"/>
                <a:gd name="T45" fmla="*/ 106 h 116"/>
                <a:gd name="T46" fmla="*/ 2781 w 3122"/>
                <a:gd name="T47" fmla="*/ 101 h 116"/>
                <a:gd name="T48" fmla="*/ 2561 w 3122"/>
                <a:gd name="T49" fmla="*/ 92 h 116"/>
                <a:gd name="T50" fmla="*/ 2221 w 3122"/>
                <a:gd name="T51" fmla="*/ 79 h 116"/>
                <a:gd name="T52" fmla="*/ 1879 w 3122"/>
                <a:gd name="T53" fmla="*/ 67 h 116"/>
                <a:gd name="T54" fmla="*/ 1537 w 3122"/>
                <a:gd name="T55" fmla="*/ 59 h 116"/>
                <a:gd name="T56" fmla="*/ 1195 w 3122"/>
                <a:gd name="T57" fmla="*/ 54 h 116"/>
                <a:gd name="T58" fmla="*/ 853 w 3122"/>
                <a:gd name="T59" fmla="*/ 54 h 116"/>
                <a:gd name="T60" fmla="*/ 512 w 3122"/>
                <a:gd name="T61" fmla="*/ 58 h 116"/>
                <a:gd name="T62" fmla="*/ 171 w 3122"/>
                <a:gd name="T63" fmla="*/ 69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122" h="116">
                  <a:moveTo>
                    <a:pt x="0" y="77"/>
                  </a:moveTo>
                  <a:lnTo>
                    <a:pt x="73" y="67"/>
                  </a:lnTo>
                  <a:lnTo>
                    <a:pt x="145" y="58"/>
                  </a:lnTo>
                  <a:lnTo>
                    <a:pt x="219" y="50"/>
                  </a:lnTo>
                  <a:lnTo>
                    <a:pt x="291" y="42"/>
                  </a:lnTo>
                  <a:lnTo>
                    <a:pt x="365" y="35"/>
                  </a:lnTo>
                  <a:lnTo>
                    <a:pt x="438" y="29"/>
                  </a:lnTo>
                  <a:lnTo>
                    <a:pt x="511" y="24"/>
                  </a:lnTo>
                  <a:lnTo>
                    <a:pt x="584" y="20"/>
                  </a:lnTo>
                  <a:lnTo>
                    <a:pt x="658" y="16"/>
                  </a:lnTo>
                  <a:lnTo>
                    <a:pt x="731" y="12"/>
                  </a:lnTo>
                  <a:lnTo>
                    <a:pt x="805" y="10"/>
                  </a:lnTo>
                  <a:lnTo>
                    <a:pt x="878" y="7"/>
                  </a:lnTo>
                  <a:lnTo>
                    <a:pt x="951" y="5"/>
                  </a:lnTo>
                  <a:lnTo>
                    <a:pt x="1024" y="4"/>
                  </a:lnTo>
                  <a:lnTo>
                    <a:pt x="1097" y="1"/>
                  </a:lnTo>
                  <a:lnTo>
                    <a:pt x="1171" y="0"/>
                  </a:lnTo>
                  <a:lnTo>
                    <a:pt x="1269" y="0"/>
                  </a:lnTo>
                  <a:lnTo>
                    <a:pt x="1367" y="0"/>
                  </a:lnTo>
                  <a:lnTo>
                    <a:pt x="1465" y="1"/>
                  </a:lnTo>
                  <a:lnTo>
                    <a:pt x="1562" y="2"/>
                  </a:lnTo>
                  <a:lnTo>
                    <a:pt x="1661" y="6"/>
                  </a:lnTo>
                  <a:lnTo>
                    <a:pt x="1758" y="8"/>
                  </a:lnTo>
                  <a:lnTo>
                    <a:pt x="1855" y="12"/>
                  </a:lnTo>
                  <a:lnTo>
                    <a:pt x="1953" y="16"/>
                  </a:lnTo>
                  <a:lnTo>
                    <a:pt x="2051" y="21"/>
                  </a:lnTo>
                  <a:lnTo>
                    <a:pt x="2149" y="26"/>
                  </a:lnTo>
                  <a:lnTo>
                    <a:pt x="2246" y="32"/>
                  </a:lnTo>
                  <a:lnTo>
                    <a:pt x="2344" y="39"/>
                  </a:lnTo>
                  <a:lnTo>
                    <a:pt x="2441" y="46"/>
                  </a:lnTo>
                  <a:lnTo>
                    <a:pt x="2539" y="54"/>
                  </a:lnTo>
                  <a:lnTo>
                    <a:pt x="2637" y="62"/>
                  </a:lnTo>
                  <a:lnTo>
                    <a:pt x="2734" y="72"/>
                  </a:lnTo>
                  <a:lnTo>
                    <a:pt x="2783" y="77"/>
                  </a:lnTo>
                  <a:lnTo>
                    <a:pt x="2831" y="82"/>
                  </a:lnTo>
                  <a:lnTo>
                    <a:pt x="2880" y="87"/>
                  </a:lnTo>
                  <a:lnTo>
                    <a:pt x="2929" y="92"/>
                  </a:lnTo>
                  <a:lnTo>
                    <a:pt x="2977" y="98"/>
                  </a:lnTo>
                  <a:lnTo>
                    <a:pt x="3026" y="103"/>
                  </a:lnTo>
                  <a:lnTo>
                    <a:pt x="3073" y="110"/>
                  </a:lnTo>
                  <a:lnTo>
                    <a:pt x="3122" y="116"/>
                  </a:lnTo>
                  <a:lnTo>
                    <a:pt x="3073" y="114"/>
                  </a:lnTo>
                  <a:lnTo>
                    <a:pt x="3025" y="112"/>
                  </a:lnTo>
                  <a:lnTo>
                    <a:pt x="2976" y="111"/>
                  </a:lnTo>
                  <a:lnTo>
                    <a:pt x="2928" y="108"/>
                  </a:lnTo>
                  <a:lnTo>
                    <a:pt x="2878" y="106"/>
                  </a:lnTo>
                  <a:lnTo>
                    <a:pt x="2829" y="103"/>
                  </a:lnTo>
                  <a:lnTo>
                    <a:pt x="2781" y="101"/>
                  </a:lnTo>
                  <a:lnTo>
                    <a:pt x="2732" y="99"/>
                  </a:lnTo>
                  <a:lnTo>
                    <a:pt x="2561" y="92"/>
                  </a:lnTo>
                  <a:lnTo>
                    <a:pt x="2391" y="85"/>
                  </a:lnTo>
                  <a:lnTo>
                    <a:pt x="2221" y="79"/>
                  </a:lnTo>
                  <a:lnTo>
                    <a:pt x="2050" y="73"/>
                  </a:lnTo>
                  <a:lnTo>
                    <a:pt x="1879" y="67"/>
                  </a:lnTo>
                  <a:lnTo>
                    <a:pt x="1708" y="63"/>
                  </a:lnTo>
                  <a:lnTo>
                    <a:pt x="1537" y="59"/>
                  </a:lnTo>
                  <a:lnTo>
                    <a:pt x="1367" y="56"/>
                  </a:lnTo>
                  <a:lnTo>
                    <a:pt x="1195" y="54"/>
                  </a:lnTo>
                  <a:lnTo>
                    <a:pt x="1024" y="53"/>
                  </a:lnTo>
                  <a:lnTo>
                    <a:pt x="853" y="54"/>
                  </a:lnTo>
                  <a:lnTo>
                    <a:pt x="682" y="55"/>
                  </a:lnTo>
                  <a:lnTo>
                    <a:pt x="512" y="58"/>
                  </a:lnTo>
                  <a:lnTo>
                    <a:pt x="342" y="63"/>
                  </a:lnTo>
                  <a:lnTo>
                    <a:pt x="171" y="69"/>
                  </a:lnTo>
                  <a:lnTo>
                    <a:pt x="0" y="77"/>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2" name="Freeform 52">
              <a:extLst>
                <a:ext uri="{FF2B5EF4-FFF2-40B4-BE49-F238E27FC236}">
                  <a16:creationId xmlns:a16="http://schemas.microsoft.com/office/drawing/2014/main" id="{2CD0DFB2-F6BB-09A5-F0FC-D0A365419796}"/>
                </a:ext>
              </a:extLst>
            </p:cNvPr>
            <p:cNvSpPr>
              <a:spLocks/>
            </p:cNvSpPr>
            <p:nvPr userDrawn="1"/>
          </p:nvSpPr>
          <p:spPr bwMode="auto">
            <a:xfrm>
              <a:off x="4557713" y="3895726"/>
              <a:ext cx="354012" cy="12700"/>
            </a:xfrm>
            <a:custGeom>
              <a:avLst/>
              <a:gdLst>
                <a:gd name="T0" fmla="*/ 73 w 3122"/>
                <a:gd name="T1" fmla="*/ 66 h 115"/>
                <a:gd name="T2" fmla="*/ 219 w 3122"/>
                <a:gd name="T3" fmla="*/ 48 h 115"/>
                <a:gd name="T4" fmla="*/ 365 w 3122"/>
                <a:gd name="T5" fmla="*/ 35 h 115"/>
                <a:gd name="T6" fmla="*/ 511 w 3122"/>
                <a:gd name="T7" fmla="*/ 24 h 115"/>
                <a:gd name="T8" fmla="*/ 658 w 3122"/>
                <a:gd name="T9" fmla="*/ 14 h 115"/>
                <a:gd name="T10" fmla="*/ 805 w 3122"/>
                <a:gd name="T11" fmla="*/ 8 h 115"/>
                <a:gd name="T12" fmla="*/ 951 w 3122"/>
                <a:gd name="T13" fmla="*/ 4 h 115"/>
                <a:gd name="T14" fmla="*/ 1097 w 3122"/>
                <a:gd name="T15" fmla="*/ 1 h 115"/>
                <a:gd name="T16" fmla="*/ 1269 w 3122"/>
                <a:gd name="T17" fmla="*/ 0 h 115"/>
                <a:gd name="T18" fmla="*/ 1465 w 3122"/>
                <a:gd name="T19" fmla="*/ 1 h 115"/>
                <a:gd name="T20" fmla="*/ 1661 w 3122"/>
                <a:gd name="T21" fmla="*/ 4 h 115"/>
                <a:gd name="T22" fmla="*/ 1855 w 3122"/>
                <a:gd name="T23" fmla="*/ 11 h 115"/>
                <a:gd name="T24" fmla="*/ 2051 w 3122"/>
                <a:gd name="T25" fmla="*/ 19 h 115"/>
                <a:gd name="T26" fmla="*/ 2246 w 3122"/>
                <a:gd name="T27" fmla="*/ 32 h 115"/>
                <a:gd name="T28" fmla="*/ 2441 w 3122"/>
                <a:gd name="T29" fmla="*/ 45 h 115"/>
                <a:gd name="T30" fmla="*/ 2637 w 3122"/>
                <a:gd name="T31" fmla="*/ 62 h 115"/>
                <a:gd name="T32" fmla="*/ 2783 w 3122"/>
                <a:gd name="T33" fmla="*/ 75 h 115"/>
                <a:gd name="T34" fmla="*/ 2880 w 3122"/>
                <a:gd name="T35" fmla="*/ 86 h 115"/>
                <a:gd name="T36" fmla="*/ 2977 w 3122"/>
                <a:gd name="T37" fmla="*/ 97 h 115"/>
                <a:gd name="T38" fmla="*/ 3073 w 3122"/>
                <a:gd name="T39" fmla="*/ 109 h 115"/>
                <a:gd name="T40" fmla="*/ 3073 w 3122"/>
                <a:gd name="T41" fmla="*/ 113 h 115"/>
                <a:gd name="T42" fmla="*/ 2976 w 3122"/>
                <a:gd name="T43" fmla="*/ 109 h 115"/>
                <a:gd name="T44" fmla="*/ 2878 w 3122"/>
                <a:gd name="T45" fmla="*/ 105 h 115"/>
                <a:gd name="T46" fmla="*/ 2781 w 3122"/>
                <a:gd name="T47" fmla="*/ 101 h 115"/>
                <a:gd name="T48" fmla="*/ 2561 w 3122"/>
                <a:gd name="T49" fmla="*/ 92 h 115"/>
                <a:gd name="T50" fmla="*/ 2221 w 3122"/>
                <a:gd name="T51" fmla="*/ 78 h 115"/>
                <a:gd name="T52" fmla="*/ 1879 w 3122"/>
                <a:gd name="T53" fmla="*/ 67 h 115"/>
                <a:gd name="T54" fmla="*/ 1537 w 3122"/>
                <a:gd name="T55" fmla="*/ 59 h 115"/>
                <a:gd name="T56" fmla="*/ 1195 w 3122"/>
                <a:gd name="T57" fmla="*/ 53 h 115"/>
                <a:gd name="T58" fmla="*/ 853 w 3122"/>
                <a:gd name="T59" fmla="*/ 52 h 115"/>
                <a:gd name="T60" fmla="*/ 512 w 3122"/>
                <a:gd name="T61" fmla="*/ 58 h 115"/>
                <a:gd name="T62" fmla="*/ 171 w 3122"/>
                <a:gd name="T63" fmla="*/ 69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122" h="115">
                  <a:moveTo>
                    <a:pt x="0" y="76"/>
                  </a:moveTo>
                  <a:lnTo>
                    <a:pt x="73" y="66"/>
                  </a:lnTo>
                  <a:lnTo>
                    <a:pt x="145" y="57"/>
                  </a:lnTo>
                  <a:lnTo>
                    <a:pt x="219" y="48"/>
                  </a:lnTo>
                  <a:lnTo>
                    <a:pt x="291" y="41"/>
                  </a:lnTo>
                  <a:lnTo>
                    <a:pt x="365" y="35"/>
                  </a:lnTo>
                  <a:lnTo>
                    <a:pt x="438" y="29"/>
                  </a:lnTo>
                  <a:lnTo>
                    <a:pt x="511" y="24"/>
                  </a:lnTo>
                  <a:lnTo>
                    <a:pt x="584" y="18"/>
                  </a:lnTo>
                  <a:lnTo>
                    <a:pt x="658" y="14"/>
                  </a:lnTo>
                  <a:lnTo>
                    <a:pt x="731" y="11"/>
                  </a:lnTo>
                  <a:lnTo>
                    <a:pt x="805" y="8"/>
                  </a:lnTo>
                  <a:lnTo>
                    <a:pt x="878" y="6"/>
                  </a:lnTo>
                  <a:lnTo>
                    <a:pt x="951" y="4"/>
                  </a:lnTo>
                  <a:lnTo>
                    <a:pt x="1024" y="2"/>
                  </a:lnTo>
                  <a:lnTo>
                    <a:pt x="1097" y="1"/>
                  </a:lnTo>
                  <a:lnTo>
                    <a:pt x="1171" y="0"/>
                  </a:lnTo>
                  <a:lnTo>
                    <a:pt x="1269" y="0"/>
                  </a:lnTo>
                  <a:lnTo>
                    <a:pt x="1367" y="0"/>
                  </a:lnTo>
                  <a:lnTo>
                    <a:pt x="1465" y="1"/>
                  </a:lnTo>
                  <a:lnTo>
                    <a:pt x="1562" y="2"/>
                  </a:lnTo>
                  <a:lnTo>
                    <a:pt x="1661" y="4"/>
                  </a:lnTo>
                  <a:lnTo>
                    <a:pt x="1758" y="7"/>
                  </a:lnTo>
                  <a:lnTo>
                    <a:pt x="1855" y="11"/>
                  </a:lnTo>
                  <a:lnTo>
                    <a:pt x="1953" y="15"/>
                  </a:lnTo>
                  <a:lnTo>
                    <a:pt x="2051" y="19"/>
                  </a:lnTo>
                  <a:lnTo>
                    <a:pt x="2149" y="26"/>
                  </a:lnTo>
                  <a:lnTo>
                    <a:pt x="2246" y="32"/>
                  </a:lnTo>
                  <a:lnTo>
                    <a:pt x="2344" y="38"/>
                  </a:lnTo>
                  <a:lnTo>
                    <a:pt x="2441" y="45"/>
                  </a:lnTo>
                  <a:lnTo>
                    <a:pt x="2539" y="53"/>
                  </a:lnTo>
                  <a:lnTo>
                    <a:pt x="2637" y="62"/>
                  </a:lnTo>
                  <a:lnTo>
                    <a:pt x="2734" y="71"/>
                  </a:lnTo>
                  <a:lnTo>
                    <a:pt x="2783" y="75"/>
                  </a:lnTo>
                  <a:lnTo>
                    <a:pt x="2831" y="81"/>
                  </a:lnTo>
                  <a:lnTo>
                    <a:pt x="2880" y="86"/>
                  </a:lnTo>
                  <a:lnTo>
                    <a:pt x="2929" y="92"/>
                  </a:lnTo>
                  <a:lnTo>
                    <a:pt x="2977" y="97"/>
                  </a:lnTo>
                  <a:lnTo>
                    <a:pt x="3026" y="103"/>
                  </a:lnTo>
                  <a:lnTo>
                    <a:pt x="3073" y="109"/>
                  </a:lnTo>
                  <a:lnTo>
                    <a:pt x="3122" y="115"/>
                  </a:lnTo>
                  <a:lnTo>
                    <a:pt x="3073" y="113"/>
                  </a:lnTo>
                  <a:lnTo>
                    <a:pt x="3025" y="111"/>
                  </a:lnTo>
                  <a:lnTo>
                    <a:pt x="2976" y="109"/>
                  </a:lnTo>
                  <a:lnTo>
                    <a:pt x="2928" y="107"/>
                  </a:lnTo>
                  <a:lnTo>
                    <a:pt x="2878" y="105"/>
                  </a:lnTo>
                  <a:lnTo>
                    <a:pt x="2829" y="103"/>
                  </a:lnTo>
                  <a:lnTo>
                    <a:pt x="2781" y="101"/>
                  </a:lnTo>
                  <a:lnTo>
                    <a:pt x="2732" y="99"/>
                  </a:lnTo>
                  <a:lnTo>
                    <a:pt x="2561" y="92"/>
                  </a:lnTo>
                  <a:lnTo>
                    <a:pt x="2391" y="84"/>
                  </a:lnTo>
                  <a:lnTo>
                    <a:pt x="2221" y="78"/>
                  </a:lnTo>
                  <a:lnTo>
                    <a:pt x="2050" y="72"/>
                  </a:lnTo>
                  <a:lnTo>
                    <a:pt x="1879" y="67"/>
                  </a:lnTo>
                  <a:lnTo>
                    <a:pt x="1708" y="62"/>
                  </a:lnTo>
                  <a:lnTo>
                    <a:pt x="1537" y="59"/>
                  </a:lnTo>
                  <a:lnTo>
                    <a:pt x="1367" y="55"/>
                  </a:lnTo>
                  <a:lnTo>
                    <a:pt x="1195" y="53"/>
                  </a:lnTo>
                  <a:lnTo>
                    <a:pt x="1024" y="52"/>
                  </a:lnTo>
                  <a:lnTo>
                    <a:pt x="853" y="52"/>
                  </a:lnTo>
                  <a:lnTo>
                    <a:pt x="682" y="54"/>
                  </a:lnTo>
                  <a:lnTo>
                    <a:pt x="512" y="58"/>
                  </a:lnTo>
                  <a:lnTo>
                    <a:pt x="342" y="63"/>
                  </a:lnTo>
                  <a:lnTo>
                    <a:pt x="171" y="69"/>
                  </a:lnTo>
                  <a:lnTo>
                    <a:pt x="0" y="76"/>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3" name="Freeform 53">
              <a:extLst>
                <a:ext uri="{FF2B5EF4-FFF2-40B4-BE49-F238E27FC236}">
                  <a16:creationId xmlns:a16="http://schemas.microsoft.com/office/drawing/2014/main" id="{6C2D62CC-AE42-9A20-4F89-1DA95EC23271}"/>
                </a:ext>
              </a:extLst>
            </p:cNvPr>
            <p:cNvSpPr>
              <a:spLocks/>
            </p:cNvSpPr>
            <p:nvPr userDrawn="1"/>
          </p:nvSpPr>
          <p:spPr bwMode="auto">
            <a:xfrm>
              <a:off x="4722813" y="3790951"/>
              <a:ext cx="176212" cy="98425"/>
            </a:xfrm>
            <a:custGeom>
              <a:avLst/>
              <a:gdLst>
                <a:gd name="T0" fmla="*/ 39 w 1558"/>
                <a:gd name="T1" fmla="*/ 10 h 874"/>
                <a:gd name="T2" fmla="*/ 124 w 1558"/>
                <a:gd name="T3" fmla="*/ 4 h 874"/>
                <a:gd name="T4" fmla="*/ 216 w 1558"/>
                <a:gd name="T5" fmla="*/ 1 h 874"/>
                <a:gd name="T6" fmla="*/ 313 w 1558"/>
                <a:gd name="T7" fmla="*/ 0 h 874"/>
                <a:gd name="T8" fmla="*/ 413 w 1558"/>
                <a:gd name="T9" fmla="*/ 2 h 874"/>
                <a:gd name="T10" fmla="*/ 515 w 1558"/>
                <a:gd name="T11" fmla="*/ 8 h 874"/>
                <a:gd name="T12" fmla="*/ 620 w 1558"/>
                <a:gd name="T13" fmla="*/ 16 h 874"/>
                <a:gd name="T14" fmla="*/ 725 w 1558"/>
                <a:gd name="T15" fmla="*/ 28 h 874"/>
                <a:gd name="T16" fmla="*/ 829 w 1558"/>
                <a:gd name="T17" fmla="*/ 45 h 874"/>
                <a:gd name="T18" fmla="*/ 930 w 1558"/>
                <a:gd name="T19" fmla="*/ 65 h 874"/>
                <a:gd name="T20" fmla="*/ 1029 w 1558"/>
                <a:gd name="T21" fmla="*/ 91 h 874"/>
                <a:gd name="T22" fmla="*/ 1123 w 1558"/>
                <a:gd name="T23" fmla="*/ 122 h 874"/>
                <a:gd name="T24" fmla="*/ 1212 w 1558"/>
                <a:gd name="T25" fmla="*/ 158 h 874"/>
                <a:gd name="T26" fmla="*/ 1294 w 1558"/>
                <a:gd name="T27" fmla="*/ 201 h 874"/>
                <a:gd name="T28" fmla="*/ 1368 w 1558"/>
                <a:gd name="T29" fmla="*/ 250 h 874"/>
                <a:gd name="T30" fmla="*/ 1433 w 1558"/>
                <a:gd name="T31" fmla="*/ 305 h 874"/>
                <a:gd name="T32" fmla="*/ 1473 w 1558"/>
                <a:gd name="T33" fmla="*/ 350 h 874"/>
                <a:gd name="T34" fmla="*/ 1495 w 1558"/>
                <a:gd name="T35" fmla="*/ 379 h 874"/>
                <a:gd name="T36" fmla="*/ 1512 w 1558"/>
                <a:gd name="T37" fmla="*/ 411 h 874"/>
                <a:gd name="T38" fmla="*/ 1528 w 1558"/>
                <a:gd name="T39" fmla="*/ 444 h 874"/>
                <a:gd name="T40" fmla="*/ 1540 w 1558"/>
                <a:gd name="T41" fmla="*/ 478 h 874"/>
                <a:gd name="T42" fmla="*/ 1549 w 1558"/>
                <a:gd name="T43" fmla="*/ 513 h 874"/>
                <a:gd name="T44" fmla="*/ 1556 w 1558"/>
                <a:gd name="T45" fmla="*/ 549 h 874"/>
                <a:gd name="T46" fmla="*/ 1558 w 1558"/>
                <a:gd name="T47" fmla="*/ 585 h 874"/>
                <a:gd name="T48" fmla="*/ 1558 w 1558"/>
                <a:gd name="T49" fmla="*/ 613 h 874"/>
                <a:gd name="T50" fmla="*/ 1555 w 1558"/>
                <a:gd name="T51" fmla="*/ 632 h 874"/>
                <a:gd name="T52" fmla="*/ 1546 w 1558"/>
                <a:gd name="T53" fmla="*/ 659 h 874"/>
                <a:gd name="T54" fmla="*/ 1528 w 1558"/>
                <a:gd name="T55" fmla="*/ 695 h 874"/>
                <a:gd name="T56" fmla="*/ 1502 w 1558"/>
                <a:gd name="T57" fmla="*/ 729 h 874"/>
                <a:gd name="T58" fmla="*/ 1471 w 1558"/>
                <a:gd name="T59" fmla="*/ 760 h 874"/>
                <a:gd name="T60" fmla="*/ 1435 w 1558"/>
                <a:gd name="T61" fmla="*/ 788 h 874"/>
                <a:gd name="T62" fmla="*/ 1396 w 1558"/>
                <a:gd name="T63" fmla="*/ 812 h 874"/>
                <a:gd name="T64" fmla="*/ 1357 w 1558"/>
                <a:gd name="T65" fmla="*/ 833 h 874"/>
                <a:gd name="T66" fmla="*/ 1296 w 1558"/>
                <a:gd name="T67" fmla="*/ 860 h 874"/>
                <a:gd name="T68" fmla="*/ 1271 w 1558"/>
                <a:gd name="T69" fmla="*/ 867 h 874"/>
                <a:gd name="T70" fmla="*/ 1302 w 1558"/>
                <a:gd name="T71" fmla="*/ 851 h 874"/>
                <a:gd name="T72" fmla="*/ 1350 w 1558"/>
                <a:gd name="T73" fmla="*/ 822 h 874"/>
                <a:gd name="T74" fmla="*/ 1401 w 1558"/>
                <a:gd name="T75" fmla="*/ 786 h 874"/>
                <a:gd name="T76" fmla="*/ 1436 w 1558"/>
                <a:gd name="T77" fmla="*/ 759 h 874"/>
                <a:gd name="T78" fmla="*/ 1466 w 1558"/>
                <a:gd name="T79" fmla="*/ 729 h 874"/>
                <a:gd name="T80" fmla="*/ 1492 w 1558"/>
                <a:gd name="T81" fmla="*/ 696 h 874"/>
                <a:gd name="T82" fmla="*/ 1506 w 1558"/>
                <a:gd name="T83" fmla="*/ 670 h 874"/>
                <a:gd name="T84" fmla="*/ 1513 w 1558"/>
                <a:gd name="T85" fmla="*/ 652 h 874"/>
                <a:gd name="T86" fmla="*/ 1518 w 1558"/>
                <a:gd name="T87" fmla="*/ 633 h 874"/>
                <a:gd name="T88" fmla="*/ 1521 w 1558"/>
                <a:gd name="T89" fmla="*/ 614 h 874"/>
                <a:gd name="T90" fmla="*/ 1518 w 1558"/>
                <a:gd name="T91" fmla="*/ 580 h 874"/>
                <a:gd name="T92" fmla="*/ 1511 w 1558"/>
                <a:gd name="T93" fmla="*/ 533 h 874"/>
                <a:gd name="T94" fmla="*/ 1498 w 1558"/>
                <a:gd name="T95" fmla="*/ 489 h 874"/>
                <a:gd name="T96" fmla="*/ 1479 w 1558"/>
                <a:gd name="T97" fmla="*/ 447 h 874"/>
                <a:gd name="T98" fmla="*/ 1445 w 1558"/>
                <a:gd name="T99" fmla="*/ 394 h 874"/>
                <a:gd name="T100" fmla="*/ 1389 w 1558"/>
                <a:gd name="T101" fmla="*/ 334 h 874"/>
                <a:gd name="T102" fmla="*/ 1321 w 1558"/>
                <a:gd name="T103" fmla="*/ 282 h 874"/>
                <a:gd name="T104" fmla="*/ 1242 w 1558"/>
                <a:gd name="T105" fmla="*/ 235 h 874"/>
                <a:gd name="T106" fmla="*/ 1154 w 1558"/>
                <a:gd name="T107" fmla="*/ 195 h 874"/>
                <a:gd name="T108" fmla="*/ 1059 w 1558"/>
                <a:gd name="T109" fmla="*/ 160 h 874"/>
                <a:gd name="T110" fmla="*/ 957 w 1558"/>
                <a:gd name="T111" fmla="*/ 130 h 874"/>
                <a:gd name="T112" fmla="*/ 851 w 1558"/>
                <a:gd name="T113" fmla="*/ 104 h 874"/>
                <a:gd name="T114" fmla="*/ 742 w 1558"/>
                <a:gd name="T115" fmla="*/ 83 h 874"/>
                <a:gd name="T116" fmla="*/ 632 w 1558"/>
                <a:gd name="T117" fmla="*/ 65 h 874"/>
                <a:gd name="T118" fmla="*/ 524 w 1558"/>
                <a:gd name="T119" fmla="*/ 51 h 874"/>
                <a:gd name="T120" fmla="*/ 416 w 1558"/>
                <a:gd name="T121" fmla="*/ 40 h 874"/>
                <a:gd name="T122" fmla="*/ 262 w 1558"/>
                <a:gd name="T123" fmla="*/ 27 h 874"/>
                <a:gd name="T124" fmla="*/ 79 w 1558"/>
                <a:gd name="T125" fmla="*/ 17 h 8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58" h="874">
                  <a:moveTo>
                    <a:pt x="0" y="13"/>
                  </a:moveTo>
                  <a:lnTo>
                    <a:pt x="39" y="10"/>
                  </a:lnTo>
                  <a:lnTo>
                    <a:pt x="81" y="7"/>
                  </a:lnTo>
                  <a:lnTo>
                    <a:pt x="124" y="4"/>
                  </a:lnTo>
                  <a:lnTo>
                    <a:pt x="170" y="2"/>
                  </a:lnTo>
                  <a:lnTo>
                    <a:pt x="216" y="1"/>
                  </a:lnTo>
                  <a:lnTo>
                    <a:pt x="264" y="0"/>
                  </a:lnTo>
                  <a:lnTo>
                    <a:pt x="313" y="0"/>
                  </a:lnTo>
                  <a:lnTo>
                    <a:pt x="362" y="1"/>
                  </a:lnTo>
                  <a:lnTo>
                    <a:pt x="413" y="2"/>
                  </a:lnTo>
                  <a:lnTo>
                    <a:pt x="464" y="4"/>
                  </a:lnTo>
                  <a:lnTo>
                    <a:pt x="515" y="8"/>
                  </a:lnTo>
                  <a:lnTo>
                    <a:pt x="568" y="11"/>
                  </a:lnTo>
                  <a:lnTo>
                    <a:pt x="620" y="16"/>
                  </a:lnTo>
                  <a:lnTo>
                    <a:pt x="673" y="21"/>
                  </a:lnTo>
                  <a:lnTo>
                    <a:pt x="725" y="28"/>
                  </a:lnTo>
                  <a:lnTo>
                    <a:pt x="777" y="35"/>
                  </a:lnTo>
                  <a:lnTo>
                    <a:pt x="829" y="45"/>
                  </a:lnTo>
                  <a:lnTo>
                    <a:pt x="880" y="54"/>
                  </a:lnTo>
                  <a:lnTo>
                    <a:pt x="930" y="65"/>
                  </a:lnTo>
                  <a:lnTo>
                    <a:pt x="980" y="78"/>
                  </a:lnTo>
                  <a:lnTo>
                    <a:pt x="1029" y="91"/>
                  </a:lnTo>
                  <a:lnTo>
                    <a:pt x="1077" y="105"/>
                  </a:lnTo>
                  <a:lnTo>
                    <a:pt x="1123" y="122"/>
                  </a:lnTo>
                  <a:lnTo>
                    <a:pt x="1169" y="139"/>
                  </a:lnTo>
                  <a:lnTo>
                    <a:pt x="1212" y="158"/>
                  </a:lnTo>
                  <a:lnTo>
                    <a:pt x="1254" y="179"/>
                  </a:lnTo>
                  <a:lnTo>
                    <a:pt x="1294" y="201"/>
                  </a:lnTo>
                  <a:lnTo>
                    <a:pt x="1332" y="225"/>
                  </a:lnTo>
                  <a:lnTo>
                    <a:pt x="1368" y="250"/>
                  </a:lnTo>
                  <a:lnTo>
                    <a:pt x="1401" y="277"/>
                  </a:lnTo>
                  <a:lnTo>
                    <a:pt x="1433" y="305"/>
                  </a:lnTo>
                  <a:lnTo>
                    <a:pt x="1462" y="335"/>
                  </a:lnTo>
                  <a:lnTo>
                    <a:pt x="1473" y="350"/>
                  </a:lnTo>
                  <a:lnTo>
                    <a:pt x="1484" y="364"/>
                  </a:lnTo>
                  <a:lnTo>
                    <a:pt x="1495" y="379"/>
                  </a:lnTo>
                  <a:lnTo>
                    <a:pt x="1504" y="394"/>
                  </a:lnTo>
                  <a:lnTo>
                    <a:pt x="1512" y="411"/>
                  </a:lnTo>
                  <a:lnTo>
                    <a:pt x="1521" y="427"/>
                  </a:lnTo>
                  <a:lnTo>
                    <a:pt x="1528" y="444"/>
                  </a:lnTo>
                  <a:lnTo>
                    <a:pt x="1535" y="460"/>
                  </a:lnTo>
                  <a:lnTo>
                    <a:pt x="1540" y="478"/>
                  </a:lnTo>
                  <a:lnTo>
                    <a:pt x="1545" y="495"/>
                  </a:lnTo>
                  <a:lnTo>
                    <a:pt x="1549" y="513"/>
                  </a:lnTo>
                  <a:lnTo>
                    <a:pt x="1553" y="531"/>
                  </a:lnTo>
                  <a:lnTo>
                    <a:pt x="1556" y="549"/>
                  </a:lnTo>
                  <a:lnTo>
                    <a:pt x="1558" y="567"/>
                  </a:lnTo>
                  <a:lnTo>
                    <a:pt x="1558" y="585"/>
                  </a:lnTo>
                  <a:lnTo>
                    <a:pt x="1558" y="603"/>
                  </a:lnTo>
                  <a:lnTo>
                    <a:pt x="1558" y="613"/>
                  </a:lnTo>
                  <a:lnTo>
                    <a:pt x="1557" y="622"/>
                  </a:lnTo>
                  <a:lnTo>
                    <a:pt x="1555" y="632"/>
                  </a:lnTo>
                  <a:lnTo>
                    <a:pt x="1553" y="641"/>
                  </a:lnTo>
                  <a:lnTo>
                    <a:pt x="1546" y="659"/>
                  </a:lnTo>
                  <a:lnTo>
                    <a:pt x="1539" y="677"/>
                  </a:lnTo>
                  <a:lnTo>
                    <a:pt x="1528" y="695"/>
                  </a:lnTo>
                  <a:lnTo>
                    <a:pt x="1515" y="713"/>
                  </a:lnTo>
                  <a:lnTo>
                    <a:pt x="1502" y="729"/>
                  </a:lnTo>
                  <a:lnTo>
                    <a:pt x="1486" y="746"/>
                  </a:lnTo>
                  <a:lnTo>
                    <a:pt x="1471" y="760"/>
                  </a:lnTo>
                  <a:lnTo>
                    <a:pt x="1453" y="774"/>
                  </a:lnTo>
                  <a:lnTo>
                    <a:pt x="1435" y="788"/>
                  </a:lnTo>
                  <a:lnTo>
                    <a:pt x="1416" y="800"/>
                  </a:lnTo>
                  <a:lnTo>
                    <a:pt x="1396" y="812"/>
                  </a:lnTo>
                  <a:lnTo>
                    <a:pt x="1377" y="823"/>
                  </a:lnTo>
                  <a:lnTo>
                    <a:pt x="1357" y="833"/>
                  </a:lnTo>
                  <a:lnTo>
                    <a:pt x="1336" y="842"/>
                  </a:lnTo>
                  <a:lnTo>
                    <a:pt x="1296" y="860"/>
                  </a:lnTo>
                  <a:lnTo>
                    <a:pt x="1256" y="874"/>
                  </a:lnTo>
                  <a:lnTo>
                    <a:pt x="1271" y="867"/>
                  </a:lnTo>
                  <a:lnTo>
                    <a:pt x="1287" y="859"/>
                  </a:lnTo>
                  <a:lnTo>
                    <a:pt x="1302" y="851"/>
                  </a:lnTo>
                  <a:lnTo>
                    <a:pt x="1317" y="842"/>
                  </a:lnTo>
                  <a:lnTo>
                    <a:pt x="1350" y="822"/>
                  </a:lnTo>
                  <a:lnTo>
                    <a:pt x="1384" y="799"/>
                  </a:lnTo>
                  <a:lnTo>
                    <a:pt x="1401" y="786"/>
                  </a:lnTo>
                  <a:lnTo>
                    <a:pt x="1419" y="773"/>
                  </a:lnTo>
                  <a:lnTo>
                    <a:pt x="1436" y="759"/>
                  </a:lnTo>
                  <a:lnTo>
                    <a:pt x="1451" y="745"/>
                  </a:lnTo>
                  <a:lnTo>
                    <a:pt x="1466" y="729"/>
                  </a:lnTo>
                  <a:lnTo>
                    <a:pt x="1479" y="713"/>
                  </a:lnTo>
                  <a:lnTo>
                    <a:pt x="1492" y="696"/>
                  </a:lnTo>
                  <a:lnTo>
                    <a:pt x="1502" y="679"/>
                  </a:lnTo>
                  <a:lnTo>
                    <a:pt x="1506" y="670"/>
                  </a:lnTo>
                  <a:lnTo>
                    <a:pt x="1510" y="661"/>
                  </a:lnTo>
                  <a:lnTo>
                    <a:pt x="1513" y="652"/>
                  </a:lnTo>
                  <a:lnTo>
                    <a:pt x="1516" y="642"/>
                  </a:lnTo>
                  <a:lnTo>
                    <a:pt x="1518" y="633"/>
                  </a:lnTo>
                  <a:lnTo>
                    <a:pt x="1519" y="623"/>
                  </a:lnTo>
                  <a:lnTo>
                    <a:pt x="1521" y="614"/>
                  </a:lnTo>
                  <a:lnTo>
                    <a:pt x="1521" y="603"/>
                  </a:lnTo>
                  <a:lnTo>
                    <a:pt x="1518" y="580"/>
                  </a:lnTo>
                  <a:lnTo>
                    <a:pt x="1515" y="557"/>
                  </a:lnTo>
                  <a:lnTo>
                    <a:pt x="1511" y="533"/>
                  </a:lnTo>
                  <a:lnTo>
                    <a:pt x="1505" y="512"/>
                  </a:lnTo>
                  <a:lnTo>
                    <a:pt x="1498" y="489"/>
                  </a:lnTo>
                  <a:lnTo>
                    <a:pt x="1489" y="467"/>
                  </a:lnTo>
                  <a:lnTo>
                    <a:pt x="1479" y="447"/>
                  </a:lnTo>
                  <a:lnTo>
                    <a:pt x="1468" y="426"/>
                  </a:lnTo>
                  <a:lnTo>
                    <a:pt x="1445" y="394"/>
                  </a:lnTo>
                  <a:lnTo>
                    <a:pt x="1419" y="363"/>
                  </a:lnTo>
                  <a:lnTo>
                    <a:pt x="1389" y="334"/>
                  </a:lnTo>
                  <a:lnTo>
                    <a:pt x="1357" y="307"/>
                  </a:lnTo>
                  <a:lnTo>
                    <a:pt x="1321" y="282"/>
                  </a:lnTo>
                  <a:lnTo>
                    <a:pt x="1283" y="258"/>
                  </a:lnTo>
                  <a:lnTo>
                    <a:pt x="1242" y="235"/>
                  </a:lnTo>
                  <a:lnTo>
                    <a:pt x="1200" y="215"/>
                  </a:lnTo>
                  <a:lnTo>
                    <a:pt x="1154" y="195"/>
                  </a:lnTo>
                  <a:lnTo>
                    <a:pt x="1107" y="177"/>
                  </a:lnTo>
                  <a:lnTo>
                    <a:pt x="1059" y="160"/>
                  </a:lnTo>
                  <a:lnTo>
                    <a:pt x="1008" y="145"/>
                  </a:lnTo>
                  <a:lnTo>
                    <a:pt x="957" y="130"/>
                  </a:lnTo>
                  <a:lnTo>
                    <a:pt x="905" y="117"/>
                  </a:lnTo>
                  <a:lnTo>
                    <a:pt x="851" y="104"/>
                  </a:lnTo>
                  <a:lnTo>
                    <a:pt x="797" y="93"/>
                  </a:lnTo>
                  <a:lnTo>
                    <a:pt x="742" y="83"/>
                  </a:lnTo>
                  <a:lnTo>
                    <a:pt x="687" y="74"/>
                  </a:lnTo>
                  <a:lnTo>
                    <a:pt x="632" y="65"/>
                  </a:lnTo>
                  <a:lnTo>
                    <a:pt x="578" y="58"/>
                  </a:lnTo>
                  <a:lnTo>
                    <a:pt x="524" y="51"/>
                  </a:lnTo>
                  <a:lnTo>
                    <a:pt x="469" y="45"/>
                  </a:lnTo>
                  <a:lnTo>
                    <a:pt x="416" y="40"/>
                  </a:lnTo>
                  <a:lnTo>
                    <a:pt x="363" y="35"/>
                  </a:lnTo>
                  <a:lnTo>
                    <a:pt x="262" y="27"/>
                  </a:lnTo>
                  <a:lnTo>
                    <a:pt x="167" y="21"/>
                  </a:lnTo>
                  <a:lnTo>
                    <a:pt x="79" y="17"/>
                  </a:lnTo>
                  <a:lnTo>
                    <a:pt x="0" y="13"/>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4" name="Freeform 54">
              <a:extLst>
                <a:ext uri="{FF2B5EF4-FFF2-40B4-BE49-F238E27FC236}">
                  <a16:creationId xmlns:a16="http://schemas.microsoft.com/office/drawing/2014/main" id="{3E8F5121-A82F-899E-61FB-011F91E00793}"/>
                </a:ext>
              </a:extLst>
            </p:cNvPr>
            <p:cNvSpPr>
              <a:spLocks/>
            </p:cNvSpPr>
            <p:nvPr userDrawn="1"/>
          </p:nvSpPr>
          <p:spPr bwMode="auto">
            <a:xfrm>
              <a:off x="3900488" y="3933826"/>
              <a:ext cx="42862" cy="74613"/>
            </a:xfrm>
            <a:custGeom>
              <a:avLst/>
              <a:gdLst>
                <a:gd name="T0" fmla="*/ 12 w 380"/>
                <a:gd name="T1" fmla="*/ 24 h 660"/>
                <a:gd name="T2" fmla="*/ 37 w 380"/>
                <a:gd name="T3" fmla="*/ 11 h 660"/>
                <a:gd name="T4" fmla="*/ 65 w 380"/>
                <a:gd name="T5" fmla="*/ 3 h 660"/>
                <a:gd name="T6" fmla="*/ 93 w 380"/>
                <a:gd name="T7" fmla="*/ 0 h 660"/>
                <a:gd name="T8" fmla="*/ 122 w 380"/>
                <a:gd name="T9" fmla="*/ 2 h 660"/>
                <a:gd name="T10" fmla="*/ 150 w 380"/>
                <a:gd name="T11" fmla="*/ 8 h 660"/>
                <a:gd name="T12" fmla="*/ 177 w 380"/>
                <a:gd name="T13" fmla="*/ 20 h 660"/>
                <a:gd name="T14" fmla="*/ 202 w 380"/>
                <a:gd name="T15" fmla="*/ 34 h 660"/>
                <a:gd name="T16" fmla="*/ 223 w 380"/>
                <a:gd name="T17" fmla="*/ 53 h 660"/>
                <a:gd name="T18" fmla="*/ 242 w 380"/>
                <a:gd name="T19" fmla="*/ 72 h 660"/>
                <a:gd name="T20" fmla="*/ 268 w 380"/>
                <a:gd name="T21" fmla="*/ 104 h 660"/>
                <a:gd name="T22" fmla="*/ 297 w 380"/>
                <a:gd name="T23" fmla="*/ 151 h 660"/>
                <a:gd name="T24" fmla="*/ 321 w 380"/>
                <a:gd name="T25" fmla="*/ 201 h 660"/>
                <a:gd name="T26" fmla="*/ 339 w 380"/>
                <a:gd name="T27" fmla="*/ 255 h 660"/>
                <a:gd name="T28" fmla="*/ 354 w 380"/>
                <a:gd name="T29" fmla="*/ 309 h 660"/>
                <a:gd name="T30" fmla="*/ 364 w 380"/>
                <a:gd name="T31" fmla="*/ 365 h 660"/>
                <a:gd name="T32" fmla="*/ 371 w 380"/>
                <a:gd name="T33" fmla="*/ 419 h 660"/>
                <a:gd name="T34" fmla="*/ 377 w 380"/>
                <a:gd name="T35" fmla="*/ 472 h 660"/>
                <a:gd name="T36" fmla="*/ 379 w 380"/>
                <a:gd name="T37" fmla="*/ 526 h 660"/>
                <a:gd name="T38" fmla="*/ 379 w 380"/>
                <a:gd name="T39" fmla="*/ 579 h 660"/>
                <a:gd name="T40" fmla="*/ 377 w 380"/>
                <a:gd name="T41" fmla="*/ 633 h 660"/>
                <a:gd name="T42" fmla="*/ 361 w 380"/>
                <a:gd name="T43" fmla="*/ 600 h 660"/>
                <a:gd name="T44" fmla="*/ 336 w 380"/>
                <a:gd name="T45" fmla="*/ 481 h 660"/>
                <a:gd name="T46" fmla="*/ 310 w 380"/>
                <a:gd name="T47" fmla="*/ 364 h 660"/>
                <a:gd name="T48" fmla="*/ 285 w 380"/>
                <a:gd name="T49" fmla="*/ 276 h 660"/>
                <a:gd name="T50" fmla="*/ 266 w 380"/>
                <a:gd name="T51" fmla="*/ 220 h 660"/>
                <a:gd name="T52" fmla="*/ 246 w 380"/>
                <a:gd name="T53" fmla="*/ 171 h 660"/>
                <a:gd name="T54" fmla="*/ 225 w 380"/>
                <a:gd name="T55" fmla="*/ 133 h 660"/>
                <a:gd name="T56" fmla="*/ 202 w 380"/>
                <a:gd name="T57" fmla="*/ 98 h 660"/>
                <a:gd name="T58" fmla="*/ 174 w 380"/>
                <a:gd name="T59" fmla="*/ 68 h 660"/>
                <a:gd name="T60" fmla="*/ 151 w 380"/>
                <a:gd name="T61" fmla="*/ 51 h 660"/>
                <a:gd name="T62" fmla="*/ 134 w 380"/>
                <a:gd name="T63" fmla="*/ 40 h 660"/>
                <a:gd name="T64" fmla="*/ 117 w 380"/>
                <a:gd name="T65" fmla="*/ 32 h 660"/>
                <a:gd name="T66" fmla="*/ 97 w 380"/>
                <a:gd name="T67" fmla="*/ 27 h 660"/>
                <a:gd name="T68" fmla="*/ 77 w 380"/>
                <a:gd name="T69" fmla="*/ 23 h 660"/>
                <a:gd name="T70" fmla="*/ 57 w 380"/>
                <a:gd name="T71" fmla="*/ 23 h 660"/>
                <a:gd name="T72" fmla="*/ 35 w 380"/>
                <a:gd name="T73" fmla="*/ 24 h 660"/>
                <a:gd name="T74" fmla="*/ 12 w 380"/>
                <a:gd name="T75" fmla="*/ 29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80" h="660">
                  <a:moveTo>
                    <a:pt x="0" y="32"/>
                  </a:moveTo>
                  <a:lnTo>
                    <a:pt x="12" y="24"/>
                  </a:lnTo>
                  <a:lnTo>
                    <a:pt x="25" y="17"/>
                  </a:lnTo>
                  <a:lnTo>
                    <a:pt x="37" y="11"/>
                  </a:lnTo>
                  <a:lnTo>
                    <a:pt x="50" y="6"/>
                  </a:lnTo>
                  <a:lnTo>
                    <a:pt x="65" y="3"/>
                  </a:lnTo>
                  <a:lnTo>
                    <a:pt x="78" y="1"/>
                  </a:lnTo>
                  <a:lnTo>
                    <a:pt x="93" y="0"/>
                  </a:lnTo>
                  <a:lnTo>
                    <a:pt x="107" y="1"/>
                  </a:lnTo>
                  <a:lnTo>
                    <a:pt x="122" y="2"/>
                  </a:lnTo>
                  <a:lnTo>
                    <a:pt x="136" y="5"/>
                  </a:lnTo>
                  <a:lnTo>
                    <a:pt x="150" y="8"/>
                  </a:lnTo>
                  <a:lnTo>
                    <a:pt x="163" y="13"/>
                  </a:lnTo>
                  <a:lnTo>
                    <a:pt x="177" y="20"/>
                  </a:lnTo>
                  <a:lnTo>
                    <a:pt x="189" y="27"/>
                  </a:lnTo>
                  <a:lnTo>
                    <a:pt x="202" y="34"/>
                  </a:lnTo>
                  <a:lnTo>
                    <a:pt x="213" y="43"/>
                  </a:lnTo>
                  <a:lnTo>
                    <a:pt x="223" y="53"/>
                  </a:lnTo>
                  <a:lnTo>
                    <a:pt x="233" y="62"/>
                  </a:lnTo>
                  <a:lnTo>
                    <a:pt x="242" y="72"/>
                  </a:lnTo>
                  <a:lnTo>
                    <a:pt x="251" y="83"/>
                  </a:lnTo>
                  <a:lnTo>
                    <a:pt x="268" y="104"/>
                  </a:lnTo>
                  <a:lnTo>
                    <a:pt x="283" y="127"/>
                  </a:lnTo>
                  <a:lnTo>
                    <a:pt x="297" y="151"/>
                  </a:lnTo>
                  <a:lnTo>
                    <a:pt x="309" y="175"/>
                  </a:lnTo>
                  <a:lnTo>
                    <a:pt x="321" y="201"/>
                  </a:lnTo>
                  <a:lnTo>
                    <a:pt x="330" y="228"/>
                  </a:lnTo>
                  <a:lnTo>
                    <a:pt x="339" y="255"/>
                  </a:lnTo>
                  <a:lnTo>
                    <a:pt x="347" y="283"/>
                  </a:lnTo>
                  <a:lnTo>
                    <a:pt x="354" y="309"/>
                  </a:lnTo>
                  <a:lnTo>
                    <a:pt x="359" y="337"/>
                  </a:lnTo>
                  <a:lnTo>
                    <a:pt x="364" y="365"/>
                  </a:lnTo>
                  <a:lnTo>
                    <a:pt x="368" y="392"/>
                  </a:lnTo>
                  <a:lnTo>
                    <a:pt x="371" y="419"/>
                  </a:lnTo>
                  <a:lnTo>
                    <a:pt x="374" y="445"/>
                  </a:lnTo>
                  <a:lnTo>
                    <a:pt x="377" y="472"/>
                  </a:lnTo>
                  <a:lnTo>
                    <a:pt x="379" y="499"/>
                  </a:lnTo>
                  <a:lnTo>
                    <a:pt x="379" y="526"/>
                  </a:lnTo>
                  <a:lnTo>
                    <a:pt x="380" y="553"/>
                  </a:lnTo>
                  <a:lnTo>
                    <a:pt x="379" y="579"/>
                  </a:lnTo>
                  <a:lnTo>
                    <a:pt x="378" y="606"/>
                  </a:lnTo>
                  <a:lnTo>
                    <a:pt x="377" y="633"/>
                  </a:lnTo>
                  <a:lnTo>
                    <a:pt x="374" y="660"/>
                  </a:lnTo>
                  <a:lnTo>
                    <a:pt x="361" y="600"/>
                  </a:lnTo>
                  <a:lnTo>
                    <a:pt x="349" y="541"/>
                  </a:lnTo>
                  <a:lnTo>
                    <a:pt x="336" y="481"/>
                  </a:lnTo>
                  <a:lnTo>
                    <a:pt x="324" y="423"/>
                  </a:lnTo>
                  <a:lnTo>
                    <a:pt x="310" y="364"/>
                  </a:lnTo>
                  <a:lnTo>
                    <a:pt x="294" y="305"/>
                  </a:lnTo>
                  <a:lnTo>
                    <a:pt x="285" y="276"/>
                  </a:lnTo>
                  <a:lnTo>
                    <a:pt x="276" y="247"/>
                  </a:lnTo>
                  <a:lnTo>
                    <a:pt x="266" y="220"/>
                  </a:lnTo>
                  <a:lnTo>
                    <a:pt x="254" y="191"/>
                  </a:lnTo>
                  <a:lnTo>
                    <a:pt x="246" y="171"/>
                  </a:lnTo>
                  <a:lnTo>
                    <a:pt x="236" y="152"/>
                  </a:lnTo>
                  <a:lnTo>
                    <a:pt x="225" y="133"/>
                  </a:lnTo>
                  <a:lnTo>
                    <a:pt x="214" y="115"/>
                  </a:lnTo>
                  <a:lnTo>
                    <a:pt x="202" y="98"/>
                  </a:lnTo>
                  <a:lnTo>
                    <a:pt x="188" y="83"/>
                  </a:lnTo>
                  <a:lnTo>
                    <a:pt x="174" y="68"/>
                  </a:lnTo>
                  <a:lnTo>
                    <a:pt x="158" y="56"/>
                  </a:lnTo>
                  <a:lnTo>
                    <a:pt x="151" y="51"/>
                  </a:lnTo>
                  <a:lnTo>
                    <a:pt x="143" y="45"/>
                  </a:lnTo>
                  <a:lnTo>
                    <a:pt x="134" y="40"/>
                  </a:lnTo>
                  <a:lnTo>
                    <a:pt x="125" y="36"/>
                  </a:lnTo>
                  <a:lnTo>
                    <a:pt x="117" y="32"/>
                  </a:lnTo>
                  <a:lnTo>
                    <a:pt x="107" y="29"/>
                  </a:lnTo>
                  <a:lnTo>
                    <a:pt x="97" y="27"/>
                  </a:lnTo>
                  <a:lnTo>
                    <a:pt x="88" y="25"/>
                  </a:lnTo>
                  <a:lnTo>
                    <a:pt x="77" y="23"/>
                  </a:lnTo>
                  <a:lnTo>
                    <a:pt x="67" y="23"/>
                  </a:lnTo>
                  <a:lnTo>
                    <a:pt x="57" y="23"/>
                  </a:lnTo>
                  <a:lnTo>
                    <a:pt x="46" y="23"/>
                  </a:lnTo>
                  <a:lnTo>
                    <a:pt x="35" y="24"/>
                  </a:lnTo>
                  <a:lnTo>
                    <a:pt x="24" y="26"/>
                  </a:lnTo>
                  <a:lnTo>
                    <a:pt x="12" y="29"/>
                  </a:lnTo>
                  <a:lnTo>
                    <a:pt x="0" y="32"/>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5" name="Freeform 55">
              <a:extLst>
                <a:ext uri="{FF2B5EF4-FFF2-40B4-BE49-F238E27FC236}">
                  <a16:creationId xmlns:a16="http://schemas.microsoft.com/office/drawing/2014/main" id="{F0591FDD-2FBC-D538-F9B4-847F80FC8C9F}"/>
                </a:ext>
              </a:extLst>
            </p:cNvPr>
            <p:cNvSpPr>
              <a:spLocks/>
            </p:cNvSpPr>
            <p:nvPr userDrawn="1"/>
          </p:nvSpPr>
          <p:spPr bwMode="auto">
            <a:xfrm>
              <a:off x="3854450" y="3949701"/>
              <a:ext cx="84137" cy="26988"/>
            </a:xfrm>
            <a:custGeom>
              <a:avLst/>
              <a:gdLst>
                <a:gd name="T0" fmla="*/ 34 w 740"/>
                <a:gd name="T1" fmla="*/ 139 h 243"/>
                <a:gd name="T2" fmla="*/ 84 w 740"/>
                <a:gd name="T3" fmla="*/ 142 h 243"/>
                <a:gd name="T4" fmla="*/ 118 w 740"/>
                <a:gd name="T5" fmla="*/ 141 h 243"/>
                <a:gd name="T6" fmla="*/ 152 w 740"/>
                <a:gd name="T7" fmla="*/ 138 h 243"/>
                <a:gd name="T8" fmla="*/ 185 w 740"/>
                <a:gd name="T9" fmla="*/ 133 h 243"/>
                <a:gd name="T10" fmla="*/ 219 w 740"/>
                <a:gd name="T11" fmla="*/ 126 h 243"/>
                <a:gd name="T12" fmla="*/ 251 w 740"/>
                <a:gd name="T13" fmla="*/ 116 h 243"/>
                <a:gd name="T14" fmla="*/ 291 w 740"/>
                <a:gd name="T15" fmla="*/ 98 h 243"/>
                <a:gd name="T16" fmla="*/ 341 w 740"/>
                <a:gd name="T17" fmla="*/ 73 h 243"/>
                <a:gd name="T18" fmla="*/ 390 w 740"/>
                <a:gd name="T19" fmla="*/ 48 h 243"/>
                <a:gd name="T20" fmla="*/ 442 w 740"/>
                <a:gd name="T21" fmla="*/ 24 h 243"/>
                <a:gd name="T22" fmla="*/ 485 w 740"/>
                <a:gd name="T23" fmla="*/ 9 h 243"/>
                <a:gd name="T24" fmla="*/ 517 w 740"/>
                <a:gd name="T25" fmla="*/ 3 h 243"/>
                <a:gd name="T26" fmla="*/ 548 w 740"/>
                <a:gd name="T27" fmla="*/ 0 h 243"/>
                <a:gd name="T28" fmla="*/ 579 w 740"/>
                <a:gd name="T29" fmla="*/ 2 h 243"/>
                <a:gd name="T30" fmla="*/ 608 w 740"/>
                <a:gd name="T31" fmla="*/ 9 h 243"/>
                <a:gd name="T32" fmla="*/ 635 w 740"/>
                <a:gd name="T33" fmla="*/ 22 h 243"/>
                <a:gd name="T34" fmla="*/ 661 w 740"/>
                <a:gd name="T35" fmla="*/ 40 h 243"/>
                <a:gd name="T36" fmla="*/ 682 w 740"/>
                <a:gd name="T37" fmla="*/ 64 h 243"/>
                <a:gd name="T38" fmla="*/ 703 w 740"/>
                <a:gd name="T39" fmla="*/ 98 h 243"/>
                <a:gd name="T40" fmla="*/ 720 w 740"/>
                <a:gd name="T41" fmla="*/ 138 h 243"/>
                <a:gd name="T42" fmla="*/ 731 w 740"/>
                <a:gd name="T43" fmla="*/ 180 h 243"/>
                <a:gd name="T44" fmla="*/ 738 w 740"/>
                <a:gd name="T45" fmla="*/ 222 h 243"/>
                <a:gd name="T46" fmla="*/ 730 w 740"/>
                <a:gd name="T47" fmla="*/ 219 h 243"/>
                <a:gd name="T48" fmla="*/ 707 w 740"/>
                <a:gd name="T49" fmla="*/ 170 h 243"/>
                <a:gd name="T50" fmla="*/ 688 w 740"/>
                <a:gd name="T51" fmla="*/ 135 h 243"/>
                <a:gd name="T52" fmla="*/ 673 w 740"/>
                <a:gd name="T53" fmla="*/ 115 h 243"/>
                <a:gd name="T54" fmla="*/ 655 w 740"/>
                <a:gd name="T55" fmla="*/ 94 h 243"/>
                <a:gd name="T56" fmla="*/ 636 w 740"/>
                <a:gd name="T57" fmla="*/ 77 h 243"/>
                <a:gd name="T58" fmla="*/ 615 w 740"/>
                <a:gd name="T59" fmla="*/ 64 h 243"/>
                <a:gd name="T60" fmla="*/ 595 w 740"/>
                <a:gd name="T61" fmla="*/ 57 h 243"/>
                <a:gd name="T62" fmla="*/ 575 w 740"/>
                <a:gd name="T63" fmla="*/ 54 h 243"/>
                <a:gd name="T64" fmla="*/ 554 w 740"/>
                <a:gd name="T65" fmla="*/ 53 h 243"/>
                <a:gd name="T66" fmla="*/ 532 w 740"/>
                <a:gd name="T67" fmla="*/ 56 h 243"/>
                <a:gd name="T68" fmla="*/ 509 w 740"/>
                <a:gd name="T69" fmla="*/ 60 h 243"/>
                <a:gd name="T70" fmla="*/ 476 w 740"/>
                <a:gd name="T71" fmla="*/ 71 h 243"/>
                <a:gd name="T72" fmla="*/ 409 w 740"/>
                <a:gd name="T73" fmla="*/ 101 h 243"/>
                <a:gd name="T74" fmla="*/ 344 w 740"/>
                <a:gd name="T75" fmla="*/ 133 h 243"/>
                <a:gd name="T76" fmla="*/ 302 w 740"/>
                <a:gd name="T77" fmla="*/ 151 h 243"/>
                <a:gd name="T78" fmla="*/ 265 w 740"/>
                <a:gd name="T79" fmla="*/ 162 h 243"/>
                <a:gd name="T80" fmla="*/ 230 w 740"/>
                <a:gd name="T81" fmla="*/ 169 h 243"/>
                <a:gd name="T82" fmla="*/ 194 w 740"/>
                <a:gd name="T83" fmla="*/ 173 h 243"/>
                <a:gd name="T84" fmla="*/ 158 w 740"/>
                <a:gd name="T85" fmla="*/ 174 h 243"/>
                <a:gd name="T86" fmla="*/ 121 w 740"/>
                <a:gd name="T87" fmla="*/ 171 h 243"/>
                <a:gd name="T88" fmla="*/ 85 w 740"/>
                <a:gd name="T89" fmla="*/ 165 h 243"/>
                <a:gd name="T90" fmla="*/ 51 w 740"/>
                <a:gd name="T91" fmla="*/ 156 h 243"/>
                <a:gd name="T92" fmla="*/ 17 w 740"/>
                <a:gd name="T93" fmla="*/ 142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740" h="243">
                  <a:moveTo>
                    <a:pt x="0" y="134"/>
                  </a:moveTo>
                  <a:lnTo>
                    <a:pt x="34" y="139"/>
                  </a:lnTo>
                  <a:lnTo>
                    <a:pt x="67" y="141"/>
                  </a:lnTo>
                  <a:lnTo>
                    <a:pt x="84" y="142"/>
                  </a:lnTo>
                  <a:lnTo>
                    <a:pt x="102" y="141"/>
                  </a:lnTo>
                  <a:lnTo>
                    <a:pt x="118" y="141"/>
                  </a:lnTo>
                  <a:lnTo>
                    <a:pt x="135" y="140"/>
                  </a:lnTo>
                  <a:lnTo>
                    <a:pt x="152" y="138"/>
                  </a:lnTo>
                  <a:lnTo>
                    <a:pt x="169" y="136"/>
                  </a:lnTo>
                  <a:lnTo>
                    <a:pt x="185" y="133"/>
                  </a:lnTo>
                  <a:lnTo>
                    <a:pt x="202" y="130"/>
                  </a:lnTo>
                  <a:lnTo>
                    <a:pt x="219" y="126"/>
                  </a:lnTo>
                  <a:lnTo>
                    <a:pt x="234" y="121"/>
                  </a:lnTo>
                  <a:lnTo>
                    <a:pt x="251" y="116"/>
                  </a:lnTo>
                  <a:lnTo>
                    <a:pt x="266" y="109"/>
                  </a:lnTo>
                  <a:lnTo>
                    <a:pt x="291" y="98"/>
                  </a:lnTo>
                  <a:lnTo>
                    <a:pt x="316" y="86"/>
                  </a:lnTo>
                  <a:lnTo>
                    <a:pt x="341" y="73"/>
                  </a:lnTo>
                  <a:lnTo>
                    <a:pt x="366" y="60"/>
                  </a:lnTo>
                  <a:lnTo>
                    <a:pt x="390" y="48"/>
                  </a:lnTo>
                  <a:lnTo>
                    <a:pt x="416" y="35"/>
                  </a:lnTo>
                  <a:lnTo>
                    <a:pt x="442" y="24"/>
                  </a:lnTo>
                  <a:lnTo>
                    <a:pt x="468" y="15"/>
                  </a:lnTo>
                  <a:lnTo>
                    <a:pt x="485" y="9"/>
                  </a:lnTo>
                  <a:lnTo>
                    <a:pt x="500" y="5"/>
                  </a:lnTo>
                  <a:lnTo>
                    <a:pt x="517" y="3"/>
                  </a:lnTo>
                  <a:lnTo>
                    <a:pt x="532" y="1"/>
                  </a:lnTo>
                  <a:lnTo>
                    <a:pt x="548" y="0"/>
                  </a:lnTo>
                  <a:lnTo>
                    <a:pt x="563" y="1"/>
                  </a:lnTo>
                  <a:lnTo>
                    <a:pt x="579" y="2"/>
                  </a:lnTo>
                  <a:lnTo>
                    <a:pt x="593" y="5"/>
                  </a:lnTo>
                  <a:lnTo>
                    <a:pt x="608" y="9"/>
                  </a:lnTo>
                  <a:lnTo>
                    <a:pt x="621" y="16"/>
                  </a:lnTo>
                  <a:lnTo>
                    <a:pt x="635" y="22"/>
                  </a:lnTo>
                  <a:lnTo>
                    <a:pt x="648" y="30"/>
                  </a:lnTo>
                  <a:lnTo>
                    <a:pt x="661" y="40"/>
                  </a:lnTo>
                  <a:lnTo>
                    <a:pt x="672" y="52"/>
                  </a:lnTo>
                  <a:lnTo>
                    <a:pt x="682" y="64"/>
                  </a:lnTo>
                  <a:lnTo>
                    <a:pt x="693" y="78"/>
                  </a:lnTo>
                  <a:lnTo>
                    <a:pt x="703" y="98"/>
                  </a:lnTo>
                  <a:lnTo>
                    <a:pt x="712" y="118"/>
                  </a:lnTo>
                  <a:lnTo>
                    <a:pt x="720" y="138"/>
                  </a:lnTo>
                  <a:lnTo>
                    <a:pt x="726" y="159"/>
                  </a:lnTo>
                  <a:lnTo>
                    <a:pt x="731" y="180"/>
                  </a:lnTo>
                  <a:lnTo>
                    <a:pt x="735" y="201"/>
                  </a:lnTo>
                  <a:lnTo>
                    <a:pt x="738" y="222"/>
                  </a:lnTo>
                  <a:lnTo>
                    <a:pt x="740" y="243"/>
                  </a:lnTo>
                  <a:lnTo>
                    <a:pt x="730" y="219"/>
                  </a:lnTo>
                  <a:lnTo>
                    <a:pt x="719" y="195"/>
                  </a:lnTo>
                  <a:lnTo>
                    <a:pt x="707" y="170"/>
                  </a:lnTo>
                  <a:lnTo>
                    <a:pt x="695" y="147"/>
                  </a:lnTo>
                  <a:lnTo>
                    <a:pt x="688" y="135"/>
                  </a:lnTo>
                  <a:lnTo>
                    <a:pt x="680" y="125"/>
                  </a:lnTo>
                  <a:lnTo>
                    <a:pt x="673" y="115"/>
                  </a:lnTo>
                  <a:lnTo>
                    <a:pt x="665" y="104"/>
                  </a:lnTo>
                  <a:lnTo>
                    <a:pt x="655" y="94"/>
                  </a:lnTo>
                  <a:lnTo>
                    <a:pt x="646" y="86"/>
                  </a:lnTo>
                  <a:lnTo>
                    <a:pt x="636" y="77"/>
                  </a:lnTo>
                  <a:lnTo>
                    <a:pt x="625" y="69"/>
                  </a:lnTo>
                  <a:lnTo>
                    <a:pt x="615" y="64"/>
                  </a:lnTo>
                  <a:lnTo>
                    <a:pt x="606" y="60"/>
                  </a:lnTo>
                  <a:lnTo>
                    <a:pt x="595" y="57"/>
                  </a:lnTo>
                  <a:lnTo>
                    <a:pt x="585" y="55"/>
                  </a:lnTo>
                  <a:lnTo>
                    <a:pt x="575" y="54"/>
                  </a:lnTo>
                  <a:lnTo>
                    <a:pt x="564" y="53"/>
                  </a:lnTo>
                  <a:lnTo>
                    <a:pt x="554" y="53"/>
                  </a:lnTo>
                  <a:lnTo>
                    <a:pt x="543" y="54"/>
                  </a:lnTo>
                  <a:lnTo>
                    <a:pt x="532" y="56"/>
                  </a:lnTo>
                  <a:lnTo>
                    <a:pt x="521" y="58"/>
                  </a:lnTo>
                  <a:lnTo>
                    <a:pt x="509" y="60"/>
                  </a:lnTo>
                  <a:lnTo>
                    <a:pt x="499" y="63"/>
                  </a:lnTo>
                  <a:lnTo>
                    <a:pt x="476" y="71"/>
                  </a:lnTo>
                  <a:lnTo>
                    <a:pt x="454" y="81"/>
                  </a:lnTo>
                  <a:lnTo>
                    <a:pt x="409" y="101"/>
                  </a:lnTo>
                  <a:lnTo>
                    <a:pt x="365" y="123"/>
                  </a:lnTo>
                  <a:lnTo>
                    <a:pt x="344" y="133"/>
                  </a:lnTo>
                  <a:lnTo>
                    <a:pt x="323" y="142"/>
                  </a:lnTo>
                  <a:lnTo>
                    <a:pt x="302" y="151"/>
                  </a:lnTo>
                  <a:lnTo>
                    <a:pt x="283" y="157"/>
                  </a:lnTo>
                  <a:lnTo>
                    <a:pt x="265" y="162"/>
                  </a:lnTo>
                  <a:lnTo>
                    <a:pt x="248" y="166"/>
                  </a:lnTo>
                  <a:lnTo>
                    <a:pt x="230" y="169"/>
                  </a:lnTo>
                  <a:lnTo>
                    <a:pt x="211" y="171"/>
                  </a:lnTo>
                  <a:lnTo>
                    <a:pt x="194" y="173"/>
                  </a:lnTo>
                  <a:lnTo>
                    <a:pt x="175" y="174"/>
                  </a:lnTo>
                  <a:lnTo>
                    <a:pt x="158" y="174"/>
                  </a:lnTo>
                  <a:lnTo>
                    <a:pt x="139" y="173"/>
                  </a:lnTo>
                  <a:lnTo>
                    <a:pt x="121" y="171"/>
                  </a:lnTo>
                  <a:lnTo>
                    <a:pt x="103" y="168"/>
                  </a:lnTo>
                  <a:lnTo>
                    <a:pt x="85" y="165"/>
                  </a:lnTo>
                  <a:lnTo>
                    <a:pt x="67" y="161"/>
                  </a:lnTo>
                  <a:lnTo>
                    <a:pt x="51" y="156"/>
                  </a:lnTo>
                  <a:lnTo>
                    <a:pt x="33" y="150"/>
                  </a:lnTo>
                  <a:lnTo>
                    <a:pt x="17" y="142"/>
                  </a:lnTo>
                  <a:lnTo>
                    <a:pt x="0" y="134"/>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6" name="Freeform 56">
              <a:extLst>
                <a:ext uri="{FF2B5EF4-FFF2-40B4-BE49-F238E27FC236}">
                  <a16:creationId xmlns:a16="http://schemas.microsoft.com/office/drawing/2014/main" id="{DBABF9C1-E56C-6BD4-0081-C19541B782BB}"/>
                </a:ext>
              </a:extLst>
            </p:cNvPr>
            <p:cNvSpPr>
              <a:spLocks/>
            </p:cNvSpPr>
            <p:nvPr userDrawn="1"/>
          </p:nvSpPr>
          <p:spPr bwMode="auto">
            <a:xfrm>
              <a:off x="4394200" y="3833813"/>
              <a:ext cx="61912" cy="165100"/>
            </a:xfrm>
            <a:custGeom>
              <a:avLst/>
              <a:gdLst>
                <a:gd name="T0" fmla="*/ 29 w 556"/>
                <a:gd name="T1" fmla="*/ 17 h 1461"/>
                <a:gd name="T2" fmla="*/ 86 w 556"/>
                <a:gd name="T3" fmla="*/ 58 h 1461"/>
                <a:gd name="T4" fmla="*/ 138 w 556"/>
                <a:gd name="T5" fmla="*/ 106 h 1461"/>
                <a:gd name="T6" fmla="*/ 187 w 556"/>
                <a:gd name="T7" fmla="*/ 157 h 1461"/>
                <a:gd name="T8" fmla="*/ 231 w 556"/>
                <a:gd name="T9" fmla="*/ 213 h 1461"/>
                <a:gd name="T10" fmla="*/ 273 w 556"/>
                <a:gd name="T11" fmla="*/ 272 h 1461"/>
                <a:gd name="T12" fmla="*/ 310 w 556"/>
                <a:gd name="T13" fmla="*/ 331 h 1461"/>
                <a:gd name="T14" fmla="*/ 344 w 556"/>
                <a:gd name="T15" fmla="*/ 392 h 1461"/>
                <a:gd name="T16" fmla="*/ 374 w 556"/>
                <a:gd name="T17" fmla="*/ 453 h 1461"/>
                <a:gd name="T18" fmla="*/ 401 w 556"/>
                <a:gd name="T19" fmla="*/ 514 h 1461"/>
                <a:gd name="T20" fmla="*/ 425 w 556"/>
                <a:gd name="T21" fmla="*/ 576 h 1461"/>
                <a:gd name="T22" fmla="*/ 447 w 556"/>
                <a:gd name="T23" fmla="*/ 639 h 1461"/>
                <a:gd name="T24" fmla="*/ 467 w 556"/>
                <a:gd name="T25" fmla="*/ 703 h 1461"/>
                <a:gd name="T26" fmla="*/ 486 w 556"/>
                <a:gd name="T27" fmla="*/ 766 h 1461"/>
                <a:gd name="T28" fmla="*/ 501 w 556"/>
                <a:gd name="T29" fmla="*/ 831 h 1461"/>
                <a:gd name="T30" fmla="*/ 515 w 556"/>
                <a:gd name="T31" fmla="*/ 897 h 1461"/>
                <a:gd name="T32" fmla="*/ 531 w 556"/>
                <a:gd name="T33" fmla="*/ 995 h 1461"/>
                <a:gd name="T34" fmla="*/ 547 w 556"/>
                <a:gd name="T35" fmla="*/ 1128 h 1461"/>
                <a:gd name="T36" fmla="*/ 555 w 556"/>
                <a:gd name="T37" fmla="*/ 1262 h 1461"/>
                <a:gd name="T38" fmla="*/ 556 w 556"/>
                <a:gd name="T39" fmla="*/ 1395 h 1461"/>
                <a:gd name="T40" fmla="*/ 548 w 556"/>
                <a:gd name="T41" fmla="*/ 1412 h 1461"/>
                <a:gd name="T42" fmla="*/ 534 w 556"/>
                <a:gd name="T43" fmla="*/ 1312 h 1461"/>
                <a:gd name="T44" fmla="*/ 520 w 556"/>
                <a:gd name="T45" fmla="*/ 1213 h 1461"/>
                <a:gd name="T46" fmla="*/ 503 w 556"/>
                <a:gd name="T47" fmla="*/ 1114 h 1461"/>
                <a:gd name="T48" fmla="*/ 486 w 556"/>
                <a:gd name="T49" fmla="*/ 1016 h 1461"/>
                <a:gd name="T50" fmla="*/ 465 w 556"/>
                <a:gd name="T51" fmla="*/ 918 h 1461"/>
                <a:gd name="T52" fmla="*/ 441 w 556"/>
                <a:gd name="T53" fmla="*/ 821 h 1461"/>
                <a:gd name="T54" fmla="*/ 414 w 556"/>
                <a:gd name="T55" fmla="*/ 724 h 1461"/>
                <a:gd name="T56" fmla="*/ 384 w 556"/>
                <a:gd name="T57" fmla="*/ 630 h 1461"/>
                <a:gd name="T58" fmla="*/ 351 w 556"/>
                <a:gd name="T59" fmla="*/ 539 h 1461"/>
                <a:gd name="T60" fmla="*/ 313 w 556"/>
                <a:gd name="T61" fmla="*/ 446 h 1461"/>
                <a:gd name="T62" fmla="*/ 269 w 556"/>
                <a:gd name="T63" fmla="*/ 354 h 1461"/>
                <a:gd name="T64" fmla="*/ 220 w 556"/>
                <a:gd name="T65" fmla="*/ 267 h 1461"/>
                <a:gd name="T66" fmla="*/ 179 w 556"/>
                <a:gd name="T67" fmla="*/ 203 h 1461"/>
                <a:gd name="T68" fmla="*/ 150 w 556"/>
                <a:gd name="T69" fmla="*/ 161 h 1461"/>
                <a:gd name="T70" fmla="*/ 120 w 556"/>
                <a:gd name="T71" fmla="*/ 122 h 1461"/>
                <a:gd name="T72" fmla="*/ 88 w 556"/>
                <a:gd name="T73" fmla="*/ 85 h 1461"/>
                <a:gd name="T74" fmla="*/ 54 w 556"/>
                <a:gd name="T75" fmla="*/ 49 h 1461"/>
                <a:gd name="T76" fmla="*/ 19 w 556"/>
                <a:gd name="T77" fmla="*/ 16 h 14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56" h="1461">
                  <a:moveTo>
                    <a:pt x="0" y="0"/>
                  </a:moveTo>
                  <a:lnTo>
                    <a:pt x="29" y="17"/>
                  </a:lnTo>
                  <a:lnTo>
                    <a:pt x="58" y="37"/>
                  </a:lnTo>
                  <a:lnTo>
                    <a:pt x="86" y="58"/>
                  </a:lnTo>
                  <a:lnTo>
                    <a:pt x="112" y="81"/>
                  </a:lnTo>
                  <a:lnTo>
                    <a:pt x="138" y="106"/>
                  </a:lnTo>
                  <a:lnTo>
                    <a:pt x="163" y="130"/>
                  </a:lnTo>
                  <a:lnTo>
                    <a:pt x="187" y="157"/>
                  </a:lnTo>
                  <a:lnTo>
                    <a:pt x="209" y="184"/>
                  </a:lnTo>
                  <a:lnTo>
                    <a:pt x="231" y="213"/>
                  </a:lnTo>
                  <a:lnTo>
                    <a:pt x="252" y="242"/>
                  </a:lnTo>
                  <a:lnTo>
                    <a:pt x="273" y="272"/>
                  </a:lnTo>
                  <a:lnTo>
                    <a:pt x="291" y="302"/>
                  </a:lnTo>
                  <a:lnTo>
                    <a:pt x="310" y="331"/>
                  </a:lnTo>
                  <a:lnTo>
                    <a:pt x="327" y="361"/>
                  </a:lnTo>
                  <a:lnTo>
                    <a:pt x="344" y="392"/>
                  </a:lnTo>
                  <a:lnTo>
                    <a:pt x="360" y="422"/>
                  </a:lnTo>
                  <a:lnTo>
                    <a:pt x="374" y="453"/>
                  </a:lnTo>
                  <a:lnTo>
                    <a:pt x="387" y="483"/>
                  </a:lnTo>
                  <a:lnTo>
                    <a:pt x="401" y="514"/>
                  </a:lnTo>
                  <a:lnTo>
                    <a:pt x="413" y="545"/>
                  </a:lnTo>
                  <a:lnTo>
                    <a:pt x="425" y="576"/>
                  </a:lnTo>
                  <a:lnTo>
                    <a:pt x="436" y="608"/>
                  </a:lnTo>
                  <a:lnTo>
                    <a:pt x="447" y="639"/>
                  </a:lnTo>
                  <a:lnTo>
                    <a:pt x="458" y="671"/>
                  </a:lnTo>
                  <a:lnTo>
                    <a:pt x="467" y="703"/>
                  </a:lnTo>
                  <a:lnTo>
                    <a:pt x="476" y="734"/>
                  </a:lnTo>
                  <a:lnTo>
                    <a:pt x="486" y="766"/>
                  </a:lnTo>
                  <a:lnTo>
                    <a:pt x="493" y="799"/>
                  </a:lnTo>
                  <a:lnTo>
                    <a:pt x="501" y="831"/>
                  </a:lnTo>
                  <a:lnTo>
                    <a:pt x="509" y="864"/>
                  </a:lnTo>
                  <a:lnTo>
                    <a:pt x="515" y="897"/>
                  </a:lnTo>
                  <a:lnTo>
                    <a:pt x="521" y="929"/>
                  </a:lnTo>
                  <a:lnTo>
                    <a:pt x="531" y="995"/>
                  </a:lnTo>
                  <a:lnTo>
                    <a:pt x="541" y="1062"/>
                  </a:lnTo>
                  <a:lnTo>
                    <a:pt x="547" y="1128"/>
                  </a:lnTo>
                  <a:lnTo>
                    <a:pt x="552" y="1195"/>
                  </a:lnTo>
                  <a:lnTo>
                    <a:pt x="555" y="1262"/>
                  </a:lnTo>
                  <a:lnTo>
                    <a:pt x="556" y="1328"/>
                  </a:lnTo>
                  <a:lnTo>
                    <a:pt x="556" y="1395"/>
                  </a:lnTo>
                  <a:lnTo>
                    <a:pt x="554" y="1461"/>
                  </a:lnTo>
                  <a:lnTo>
                    <a:pt x="548" y="1412"/>
                  </a:lnTo>
                  <a:lnTo>
                    <a:pt x="541" y="1362"/>
                  </a:lnTo>
                  <a:lnTo>
                    <a:pt x="534" y="1312"/>
                  </a:lnTo>
                  <a:lnTo>
                    <a:pt x="527" y="1262"/>
                  </a:lnTo>
                  <a:lnTo>
                    <a:pt x="520" y="1213"/>
                  </a:lnTo>
                  <a:lnTo>
                    <a:pt x="512" y="1163"/>
                  </a:lnTo>
                  <a:lnTo>
                    <a:pt x="503" y="1114"/>
                  </a:lnTo>
                  <a:lnTo>
                    <a:pt x="495" y="1065"/>
                  </a:lnTo>
                  <a:lnTo>
                    <a:pt x="486" y="1016"/>
                  </a:lnTo>
                  <a:lnTo>
                    <a:pt x="475" y="966"/>
                  </a:lnTo>
                  <a:lnTo>
                    <a:pt x="465" y="918"/>
                  </a:lnTo>
                  <a:lnTo>
                    <a:pt x="454" y="870"/>
                  </a:lnTo>
                  <a:lnTo>
                    <a:pt x="441" y="821"/>
                  </a:lnTo>
                  <a:lnTo>
                    <a:pt x="429" y="773"/>
                  </a:lnTo>
                  <a:lnTo>
                    <a:pt x="414" y="724"/>
                  </a:lnTo>
                  <a:lnTo>
                    <a:pt x="400" y="677"/>
                  </a:lnTo>
                  <a:lnTo>
                    <a:pt x="384" y="630"/>
                  </a:lnTo>
                  <a:lnTo>
                    <a:pt x="369" y="585"/>
                  </a:lnTo>
                  <a:lnTo>
                    <a:pt x="351" y="539"/>
                  </a:lnTo>
                  <a:lnTo>
                    <a:pt x="333" y="492"/>
                  </a:lnTo>
                  <a:lnTo>
                    <a:pt x="313" y="446"/>
                  </a:lnTo>
                  <a:lnTo>
                    <a:pt x="291" y="399"/>
                  </a:lnTo>
                  <a:lnTo>
                    <a:pt x="269" y="354"/>
                  </a:lnTo>
                  <a:lnTo>
                    <a:pt x="246" y="310"/>
                  </a:lnTo>
                  <a:lnTo>
                    <a:pt x="220" y="267"/>
                  </a:lnTo>
                  <a:lnTo>
                    <a:pt x="194" y="223"/>
                  </a:lnTo>
                  <a:lnTo>
                    <a:pt x="179" y="203"/>
                  </a:lnTo>
                  <a:lnTo>
                    <a:pt x="165" y="182"/>
                  </a:lnTo>
                  <a:lnTo>
                    <a:pt x="150" y="161"/>
                  </a:lnTo>
                  <a:lnTo>
                    <a:pt x="136" y="142"/>
                  </a:lnTo>
                  <a:lnTo>
                    <a:pt x="120" y="122"/>
                  </a:lnTo>
                  <a:lnTo>
                    <a:pt x="104" y="104"/>
                  </a:lnTo>
                  <a:lnTo>
                    <a:pt x="88" y="85"/>
                  </a:lnTo>
                  <a:lnTo>
                    <a:pt x="72" y="67"/>
                  </a:lnTo>
                  <a:lnTo>
                    <a:pt x="54" y="49"/>
                  </a:lnTo>
                  <a:lnTo>
                    <a:pt x="37" y="33"/>
                  </a:lnTo>
                  <a:lnTo>
                    <a:pt x="19" y="16"/>
                  </a:lnTo>
                  <a:lnTo>
                    <a:pt x="0" y="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7" name="Freeform 57">
              <a:extLst>
                <a:ext uri="{FF2B5EF4-FFF2-40B4-BE49-F238E27FC236}">
                  <a16:creationId xmlns:a16="http://schemas.microsoft.com/office/drawing/2014/main" id="{C7076336-18B2-C9E7-FD24-3F5D08621D76}"/>
                </a:ext>
              </a:extLst>
            </p:cNvPr>
            <p:cNvSpPr>
              <a:spLocks noEditPoints="1"/>
            </p:cNvSpPr>
            <p:nvPr userDrawn="1"/>
          </p:nvSpPr>
          <p:spPr bwMode="auto">
            <a:xfrm>
              <a:off x="4043363" y="3195638"/>
              <a:ext cx="515937" cy="90488"/>
            </a:xfrm>
            <a:custGeom>
              <a:avLst/>
              <a:gdLst>
                <a:gd name="T0" fmla="*/ 0 w 4546"/>
                <a:gd name="T1" fmla="*/ 788 h 796"/>
                <a:gd name="T2" fmla="*/ 736 w 4546"/>
                <a:gd name="T3" fmla="*/ 163 h 796"/>
                <a:gd name="T4" fmla="*/ 1071 w 4546"/>
                <a:gd name="T5" fmla="*/ 788 h 796"/>
                <a:gd name="T6" fmla="*/ 1410 w 4546"/>
                <a:gd name="T7" fmla="*/ 788 h 796"/>
                <a:gd name="T8" fmla="*/ 1410 w 4546"/>
                <a:gd name="T9" fmla="*/ 6 h 796"/>
                <a:gd name="T10" fmla="*/ 2307 w 4546"/>
                <a:gd name="T11" fmla="*/ 6 h 796"/>
                <a:gd name="T12" fmla="*/ 2661 w 4546"/>
                <a:gd name="T13" fmla="*/ 788 h 796"/>
                <a:gd name="T14" fmla="*/ 3453 w 4546"/>
                <a:gd name="T15" fmla="*/ 6 h 796"/>
                <a:gd name="T16" fmla="*/ 2961 w 4546"/>
                <a:gd name="T17" fmla="*/ 788 h 796"/>
                <a:gd name="T18" fmla="*/ 3453 w 4546"/>
                <a:gd name="T19" fmla="*/ 6 h 796"/>
                <a:gd name="T20" fmla="*/ 4220 w 4546"/>
                <a:gd name="T21" fmla="*/ 787 h 796"/>
                <a:gd name="T22" fmla="*/ 4316 w 4546"/>
                <a:gd name="T23" fmla="*/ 757 h 796"/>
                <a:gd name="T24" fmla="*/ 4400 w 4546"/>
                <a:gd name="T25" fmla="*/ 707 h 796"/>
                <a:gd name="T26" fmla="*/ 4467 w 4546"/>
                <a:gd name="T27" fmla="*/ 639 h 796"/>
                <a:gd name="T28" fmla="*/ 4515 w 4546"/>
                <a:gd name="T29" fmla="*/ 556 h 796"/>
                <a:gd name="T30" fmla="*/ 4542 w 4546"/>
                <a:gd name="T31" fmla="*/ 460 h 796"/>
                <a:gd name="T32" fmla="*/ 4544 w 4546"/>
                <a:gd name="T33" fmla="*/ 355 h 796"/>
                <a:gd name="T34" fmla="*/ 4522 w 4546"/>
                <a:gd name="T35" fmla="*/ 257 h 796"/>
                <a:gd name="T36" fmla="*/ 4477 w 4546"/>
                <a:gd name="T37" fmla="*/ 171 h 796"/>
                <a:gd name="T38" fmla="*/ 4414 w 4546"/>
                <a:gd name="T39" fmla="*/ 100 h 796"/>
                <a:gd name="T40" fmla="*/ 4335 w 4546"/>
                <a:gd name="T41" fmla="*/ 45 h 796"/>
                <a:gd name="T42" fmla="*/ 4239 w 4546"/>
                <a:gd name="T43" fmla="*/ 11 h 796"/>
                <a:gd name="T44" fmla="*/ 4134 w 4546"/>
                <a:gd name="T45" fmla="*/ 0 h 796"/>
                <a:gd name="T46" fmla="*/ 4028 w 4546"/>
                <a:gd name="T47" fmla="*/ 11 h 796"/>
                <a:gd name="T48" fmla="*/ 3933 w 4546"/>
                <a:gd name="T49" fmla="*/ 46 h 796"/>
                <a:gd name="T50" fmla="*/ 3852 w 4546"/>
                <a:gd name="T51" fmla="*/ 100 h 796"/>
                <a:gd name="T52" fmla="*/ 3789 w 4546"/>
                <a:gd name="T53" fmla="*/ 171 h 796"/>
                <a:gd name="T54" fmla="*/ 3746 w 4546"/>
                <a:gd name="T55" fmla="*/ 258 h 796"/>
                <a:gd name="T56" fmla="*/ 3723 w 4546"/>
                <a:gd name="T57" fmla="*/ 355 h 796"/>
                <a:gd name="T58" fmla="*/ 3726 w 4546"/>
                <a:gd name="T59" fmla="*/ 460 h 796"/>
                <a:gd name="T60" fmla="*/ 3752 w 4546"/>
                <a:gd name="T61" fmla="*/ 555 h 796"/>
                <a:gd name="T62" fmla="*/ 3801 w 4546"/>
                <a:gd name="T63" fmla="*/ 639 h 796"/>
                <a:gd name="T64" fmla="*/ 3868 w 4546"/>
                <a:gd name="T65" fmla="*/ 707 h 796"/>
                <a:gd name="T66" fmla="*/ 3951 w 4546"/>
                <a:gd name="T67" fmla="*/ 757 h 796"/>
                <a:gd name="T68" fmla="*/ 4048 w 4546"/>
                <a:gd name="T69" fmla="*/ 787 h 796"/>
                <a:gd name="T70" fmla="*/ 4134 w 4546"/>
                <a:gd name="T71" fmla="*/ 721 h 796"/>
                <a:gd name="T72" fmla="*/ 4049 w 4546"/>
                <a:gd name="T73" fmla="*/ 712 h 796"/>
                <a:gd name="T74" fmla="*/ 3973 w 4546"/>
                <a:gd name="T75" fmla="*/ 684 h 796"/>
                <a:gd name="T76" fmla="*/ 3909 w 4546"/>
                <a:gd name="T77" fmla="*/ 640 h 796"/>
                <a:gd name="T78" fmla="*/ 3857 w 4546"/>
                <a:gd name="T79" fmla="*/ 582 h 796"/>
                <a:gd name="T80" fmla="*/ 3822 w 4546"/>
                <a:gd name="T81" fmla="*/ 512 h 796"/>
                <a:gd name="T82" fmla="*/ 3805 w 4546"/>
                <a:gd name="T83" fmla="*/ 432 h 796"/>
                <a:gd name="T84" fmla="*/ 3807 w 4546"/>
                <a:gd name="T85" fmla="*/ 346 h 796"/>
                <a:gd name="T86" fmla="*/ 3828 w 4546"/>
                <a:gd name="T87" fmla="*/ 268 h 796"/>
                <a:gd name="T88" fmla="*/ 3867 w 4546"/>
                <a:gd name="T89" fmla="*/ 200 h 796"/>
                <a:gd name="T90" fmla="*/ 3921 w 4546"/>
                <a:gd name="T91" fmla="*/ 145 h 796"/>
                <a:gd name="T92" fmla="*/ 3988 w 4546"/>
                <a:gd name="T93" fmla="*/ 104 h 796"/>
                <a:gd name="T94" fmla="*/ 4066 w 4546"/>
                <a:gd name="T95" fmla="*/ 79 h 796"/>
                <a:gd name="T96" fmla="*/ 4151 w 4546"/>
                <a:gd name="T97" fmla="*/ 73 h 796"/>
                <a:gd name="T98" fmla="*/ 4234 w 4546"/>
                <a:gd name="T99" fmla="*/ 87 h 796"/>
                <a:gd name="T100" fmla="*/ 4308 w 4546"/>
                <a:gd name="T101" fmla="*/ 118 h 796"/>
                <a:gd name="T102" fmla="*/ 4370 w 4546"/>
                <a:gd name="T103" fmla="*/ 165 h 796"/>
                <a:gd name="T104" fmla="*/ 4417 w 4546"/>
                <a:gd name="T105" fmla="*/ 226 h 796"/>
                <a:gd name="T106" fmla="*/ 4449 w 4546"/>
                <a:gd name="T107" fmla="*/ 298 h 796"/>
                <a:gd name="T108" fmla="*/ 4463 w 4546"/>
                <a:gd name="T109" fmla="*/ 380 h 796"/>
                <a:gd name="T110" fmla="*/ 4457 w 4546"/>
                <a:gd name="T111" fmla="*/ 465 h 796"/>
                <a:gd name="T112" fmla="*/ 4432 w 4546"/>
                <a:gd name="T113" fmla="*/ 541 h 796"/>
                <a:gd name="T114" fmla="*/ 4391 w 4546"/>
                <a:gd name="T115" fmla="*/ 607 h 796"/>
                <a:gd name="T116" fmla="*/ 4334 w 4546"/>
                <a:gd name="T117" fmla="*/ 660 h 796"/>
                <a:gd name="T118" fmla="*/ 4265 w 4546"/>
                <a:gd name="T119" fmla="*/ 697 h 796"/>
                <a:gd name="T120" fmla="*/ 4186 w 4546"/>
                <a:gd name="T121" fmla="*/ 718 h 7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546" h="796">
                  <a:moveTo>
                    <a:pt x="747" y="6"/>
                  </a:moveTo>
                  <a:lnTo>
                    <a:pt x="409" y="586"/>
                  </a:lnTo>
                  <a:lnTo>
                    <a:pt x="68" y="6"/>
                  </a:lnTo>
                  <a:lnTo>
                    <a:pt x="0" y="6"/>
                  </a:lnTo>
                  <a:lnTo>
                    <a:pt x="0" y="788"/>
                  </a:lnTo>
                  <a:lnTo>
                    <a:pt x="79" y="788"/>
                  </a:lnTo>
                  <a:lnTo>
                    <a:pt x="79" y="166"/>
                  </a:lnTo>
                  <a:lnTo>
                    <a:pt x="388" y="689"/>
                  </a:lnTo>
                  <a:lnTo>
                    <a:pt x="427" y="689"/>
                  </a:lnTo>
                  <a:lnTo>
                    <a:pt x="736" y="163"/>
                  </a:lnTo>
                  <a:lnTo>
                    <a:pt x="736" y="788"/>
                  </a:lnTo>
                  <a:lnTo>
                    <a:pt x="815" y="788"/>
                  </a:lnTo>
                  <a:lnTo>
                    <a:pt x="815" y="6"/>
                  </a:lnTo>
                  <a:lnTo>
                    <a:pt x="747" y="6"/>
                  </a:lnTo>
                  <a:close/>
                  <a:moveTo>
                    <a:pt x="1071" y="788"/>
                  </a:moveTo>
                  <a:lnTo>
                    <a:pt x="1155" y="788"/>
                  </a:lnTo>
                  <a:lnTo>
                    <a:pt x="1155" y="6"/>
                  </a:lnTo>
                  <a:lnTo>
                    <a:pt x="1071" y="6"/>
                  </a:lnTo>
                  <a:lnTo>
                    <a:pt x="1071" y="788"/>
                  </a:lnTo>
                  <a:close/>
                  <a:moveTo>
                    <a:pt x="1410" y="788"/>
                  </a:moveTo>
                  <a:lnTo>
                    <a:pt x="1933" y="788"/>
                  </a:lnTo>
                  <a:lnTo>
                    <a:pt x="1933" y="717"/>
                  </a:lnTo>
                  <a:lnTo>
                    <a:pt x="1493" y="717"/>
                  </a:lnTo>
                  <a:lnTo>
                    <a:pt x="1493" y="6"/>
                  </a:lnTo>
                  <a:lnTo>
                    <a:pt x="1410" y="6"/>
                  </a:lnTo>
                  <a:lnTo>
                    <a:pt x="1410" y="788"/>
                  </a:lnTo>
                  <a:close/>
                  <a:moveTo>
                    <a:pt x="2661" y="788"/>
                  </a:moveTo>
                  <a:lnTo>
                    <a:pt x="2748" y="788"/>
                  </a:lnTo>
                  <a:lnTo>
                    <a:pt x="2389" y="6"/>
                  </a:lnTo>
                  <a:lnTo>
                    <a:pt x="2307" y="6"/>
                  </a:lnTo>
                  <a:lnTo>
                    <a:pt x="1948" y="788"/>
                  </a:lnTo>
                  <a:lnTo>
                    <a:pt x="2035" y="788"/>
                  </a:lnTo>
                  <a:lnTo>
                    <a:pt x="2129" y="579"/>
                  </a:lnTo>
                  <a:lnTo>
                    <a:pt x="2567" y="579"/>
                  </a:lnTo>
                  <a:lnTo>
                    <a:pt x="2661" y="788"/>
                  </a:lnTo>
                  <a:close/>
                  <a:moveTo>
                    <a:pt x="2159" y="512"/>
                  </a:moveTo>
                  <a:lnTo>
                    <a:pt x="2347" y="93"/>
                  </a:lnTo>
                  <a:lnTo>
                    <a:pt x="2536" y="512"/>
                  </a:lnTo>
                  <a:lnTo>
                    <a:pt x="2159" y="512"/>
                  </a:lnTo>
                  <a:close/>
                  <a:moveTo>
                    <a:pt x="3453" y="6"/>
                  </a:moveTo>
                  <a:lnTo>
                    <a:pt x="3453" y="641"/>
                  </a:lnTo>
                  <a:lnTo>
                    <a:pt x="2947" y="6"/>
                  </a:lnTo>
                  <a:lnTo>
                    <a:pt x="2878" y="6"/>
                  </a:lnTo>
                  <a:lnTo>
                    <a:pt x="2878" y="788"/>
                  </a:lnTo>
                  <a:lnTo>
                    <a:pt x="2961" y="788"/>
                  </a:lnTo>
                  <a:lnTo>
                    <a:pt x="2961" y="153"/>
                  </a:lnTo>
                  <a:lnTo>
                    <a:pt x="3466" y="788"/>
                  </a:lnTo>
                  <a:lnTo>
                    <a:pt x="3534" y="788"/>
                  </a:lnTo>
                  <a:lnTo>
                    <a:pt x="3534" y="6"/>
                  </a:lnTo>
                  <a:lnTo>
                    <a:pt x="3453" y="6"/>
                  </a:lnTo>
                  <a:close/>
                  <a:moveTo>
                    <a:pt x="4134" y="796"/>
                  </a:moveTo>
                  <a:lnTo>
                    <a:pt x="4157" y="795"/>
                  </a:lnTo>
                  <a:lnTo>
                    <a:pt x="4177" y="794"/>
                  </a:lnTo>
                  <a:lnTo>
                    <a:pt x="4199" y="790"/>
                  </a:lnTo>
                  <a:lnTo>
                    <a:pt x="4220" y="787"/>
                  </a:lnTo>
                  <a:lnTo>
                    <a:pt x="4239" y="783"/>
                  </a:lnTo>
                  <a:lnTo>
                    <a:pt x="4260" y="778"/>
                  </a:lnTo>
                  <a:lnTo>
                    <a:pt x="4279" y="772"/>
                  </a:lnTo>
                  <a:lnTo>
                    <a:pt x="4298" y="765"/>
                  </a:lnTo>
                  <a:lnTo>
                    <a:pt x="4316" y="757"/>
                  </a:lnTo>
                  <a:lnTo>
                    <a:pt x="4335" y="749"/>
                  </a:lnTo>
                  <a:lnTo>
                    <a:pt x="4351" y="740"/>
                  </a:lnTo>
                  <a:lnTo>
                    <a:pt x="4368" y="730"/>
                  </a:lnTo>
                  <a:lnTo>
                    <a:pt x="4384" y="719"/>
                  </a:lnTo>
                  <a:lnTo>
                    <a:pt x="4400" y="707"/>
                  </a:lnTo>
                  <a:lnTo>
                    <a:pt x="4414" y="695"/>
                  </a:lnTo>
                  <a:lnTo>
                    <a:pt x="4429" y="682"/>
                  </a:lnTo>
                  <a:lnTo>
                    <a:pt x="4442" y="669"/>
                  </a:lnTo>
                  <a:lnTo>
                    <a:pt x="4455" y="654"/>
                  </a:lnTo>
                  <a:lnTo>
                    <a:pt x="4467" y="639"/>
                  </a:lnTo>
                  <a:lnTo>
                    <a:pt x="4477" y="623"/>
                  </a:lnTo>
                  <a:lnTo>
                    <a:pt x="4489" y="608"/>
                  </a:lnTo>
                  <a:lnTo>
                    <a:pt x="4498" y="592"/>
                  </a:lnTo>
                  <a:lnTo>
                    <a:pt x="4506" y="574"/>
                  </a:lnTo>
                  <a:lnTo>
                    <a:pt x="4515" y="556"/>
                  </a:lnTo>
                  <a:lnTo>
                    <a:pt x="4522" y="538"/>
                  </a:lnTo>
                  <a:lnTo>
                    <a:pt x="4528" y="519"/>
                  </a:lnTo>
                  <a:lnTo>
                    <a:pt x="4533" y="500"/>
                  </a:lnTo>
                  <a:lnTo>
                    <a:pt x="4539" y="480"/>
                  </a:lnTo>
                  <a:lnTo>
                    <a:pt x="4542" y="460"/>
                  </a:lnTo>
                  <a:lnTo>
                    <a:pt x="4544" y="439"/>
                  </a:lnTo>
                  <a:lnTo>
                    <a:pt x="4546" y="418"/>
                  </a:lnTo>
                  <a:lnTo>
                    <a:pt x="4546" y="398"/>
                  </a:lnTo>
                  <a:lnTo>
                    <a:pt x="4546" y="376"/>
                  </a:lnTo>
                  <a:lnTo>
                    <a:pt x="4544" y="355"/>
                  </a:lnTo>
                  <a:lnTo>
                    <a:pt x="4542" y="335"/>
                  </a:lnTo>
                  <a:lnTo>
                    <a:pt x="4539" y="314"/>
                  </a:lnTo>
                  <a:lnTo>
                    <a:pt x="4533" y="295"/>
                  </a:lnTo>
                  <a:lnTo>
                    <a:pt x="4528" y="275"/>
                  </a:lnTo>
                  <a:lnTo>
                    <a:pt x="4522" y="257"/>
                  </a:lnTo>
                  <a:lnTo>
                    <a:pt x="4515" y="238"/>
                  </a:lnTo>
                  <a:lnTo>
                    <a:pt x="4506" y="220"/>
                  </a:lnTo>
                  <a:lnTo>
                    <a:pt x="4498" y="204"/>
                  </a:lnTo>
                  <a:lnTo>
                    <a:pt x="4489" y="186"/>
                  </a:lnTo>
                  <a:lnTo>
                    <a:pt x="4477" y="171"/>
                  </a:lnTo>
                  <a:lnTo>
                    <a:pt x="4467" y="156"/>
                  </a:lnTo>
                  <a:lnTo>
                    <a:pt x="4455" y="140"/>
                  </a:lnTo>
                  <a:lnTo>
                    <a:pt x="4442" y="126"/>
                  </a:lnTo>
                  <a:lnTo>
                    <a:pt x="4429" y="112"/>
                  </a:lnTo>
                  <a:lnTo>
                    <a:pt x="4414" y="100"/>
                  </a:lnTo>
                  <a:lnTo>
                    <a:pt x="4400" y="87"/>
                  </a:lnTo>
                  <a:lnTo>
                    <a:pt x="4384" y="76"/>
                  </a:lnTo>
                  <a:lnTo>
                    <a:pt x="4368" y="65"/>
                  </a:lnTo>
                  <a:lnTo>
                    <a:pt x="4351" y="54"/>
                  </a:lnTo>
                  <a:lnTo>
                    <a:pt x="4335" y="45"/>
                  </a:lnTo>
                  <a:lnTo>
                    <a:pt x="4316" y="37"/>
                  </a:lnTo>
                  <a:lnTo>
                    <a:pt x="4298" y="30"/>
                  </a:lnTo>
                  <a:lnTo>
                    <a:pt x="4279" y="23"/>
                  </a:lnTo>
                  <a:lnTo>
                    <a:pt x="4260" y="16"/>
                  </a:lnTo>
                  <a:lnTo>
                    <a:pt x="4239" y="11"/>
                  </a:lnTo>
                  <a:lnTo>
                    <a:pt x="4220" y="7"/>
                  </a:lnTo>
                  <a:lnTo>
                    <a:pt x="4199" y="4"/>
                  </a:lnTo>
                  <a:lnTo>
                    <a:pt x="4177" y="1"/>
                  </a:lnTo>
                  <a:lnTo>
                    <a:pt x="4157" y="0"/>
                  </a:lnTo>
                  <a:lnTo>
                    <a:pt x="4134" y="0"/>
                  </a:lnTo>
                  <a:lnTo>
                    <a:pt x="4112" y="0"/>
                  </a:lnTo>
                  <a:lnTo>
                    <a:pt x="4090" y="1"/>
                  </a:lnTo>
                  <a:lnTo>
                    <a:pt x="4069" y="4"/>
                  </a:lnTo>
                  <a:lnTo>
                    <a:pt x="4048" y="7"/>
                  </a:lnTo>
                  <a:lnTo>
                    <a:pt x="4028" y="11"/>
                  </a:lnTo>
                  <a:lnTo>
                    <a:pt x="4008" y="16"/>
                  </a:lnTo>
                  <a:lnTo>
                    <a:pt x="3988" y="23"/>
                  </a:lnTo>
                  <a:lnTo>
                    <a:pt x="3969" y="30"/>
                  </a:lnTo>
                  <a:lnTo>
                    <a:pt x="3951" y="37"/>
                  </a:lnTo>
                  <a:lnTo>
                    <a:pt x="3933" y="46"/>
                  </a:lnTo>
                  <a:lnTo>
                    <a:pt x="3915" y="56"/>
                  </a:lnTo>
                  <a:lnTo>
                    <a:pt x="3899" y="65"/>
                  </a:lnTo>
                  <a:lnTo>
                    <a:pt x="3883" y="76"/>
                  </a:lnTo>
                  <a:lnTo>
                    <a:pt x="3868" y="87"/>
                  </a:lnTo>
                  <a:lnTo>
                    <a:pt x="3852" y="100"/>
                  </a:lnTo>
                  <a:lnTo>
                    <a:pt x="3839" y="113"/>
                  </a:lnTo>
                  <a:lnTo>
                    <a:pt x="3825" y="127"/>
                  </a:lnTo>
                  <a:lnTo>
                    <a:pt x="3812" y="141"/>
                  </a:lnTo>
                  <a:lnTo>
                    <a:pt x="3801" y="156"/>
                  </a:lnTo>
                  <a:lnTo>
                    <a:pt x="3789" y="171"/>
                  </a:lnTo>
                  <a:lnTo>
                    <a:pt x="3779" y="187"/>
                  </a:lnTo>
                  <a:lnTo>
                    <a:pt x="3769" y="204"/>
                  </a:lnTo>
                  <a:lnTo>
                    <a:pt x="3760" y="221"/>
                  </a:lnTo>
                  <a:lnTo>
                    <a:pt x="3752" y="239"/>
                  </a:lnTo>
                  <a:lnTo>
                    <a:pt x="3746" y="258"/>
                  </a:lnTo>
                  <a:lnTo>
                    <a:pt x="3739" y="276"/>
                  </a:lnTo>
                  <a:lnTo>
                    <a:pt x="3733" y="295"/>
                  </a:lnTo>
                  <a:lnTo>
                    <a:pt x="3729" y="314"/>
                  </a:lnTo>
                  <a:lnTo>
                    <a:pt x="3726" y="335"/>
                  </a:lnTo>
                  <a:lnTo>
                    <a:pt x="3723" y="355"/>
                  </a:lnTo>
                  <a:lnTo>
                    <a:pt x="3722" y="376"/>
                  </a:lnTo>
                  <a:lnTo>
                    <a:pt x="3721" y="398"/>
                  </a:lnTo>
                  <a:lnTo>
                    <a:pt x="3722" y="418"/>
                  </a:lnTo>
                  <a:lnTo>
                    <a:pt x="3723" y="439"/>
                  </a:lnTo>
                  <a:lnTo>
                    <a:pt x="3726" y="460"/>
                  </a:lnTo>
                  <a:lnTo>
                    <a:pt x="3729" y="480"/>
                  </a:lnTo>
                  <a:lnTo>
                    <a:pt x="3733" y="500"/>
                  </a:lnTo>
                  <a:lnTo>
                    <a:pt x="3739" y="518"/>
                  </a:lnTo>
                  <a:lnTo>
                    <a:pt x="3746" y="537"/>
                  </a:lnTo>
                  <a:lnTo>
                    <a:pt x="3752" y="555"/>
                  </a:lnTo>
                  <a:lnTo>
                    <a:pt x="3760" y="573"/>
                  </a:lnTo>
                  <a:lnTo>
                    <a:pt x="3769" y="590"/>
                  </a:lnTo>
                  <a:lnTo>
                    <a:pt x="3779" y="607"/>
                  </a:lnTo>
                  <a:lnTo>
                    <a:pt x="3789" y="623"/>
                  </a:lnTo>
                  <a:lnTo>
                    <a:pt x="3801" y="639"/>
                  </a:lnTo>
                  <a:lnTo>
                    <a:pt x="3812" y="653"/>
                  </a:lnTo>
                  <a:lnTo>
                    <a:pt x="3825" y="668"/>
                  </a:lnTo>
                  <a:lnTo>
                    <a:pt x="3839" y="681"/>
                  </a:lnTo>
                  <a:lnTo>
                    <a:pt x="3852" y="695"/>
                  </a:lnTo>
                  <a:lnTo>
                    <a:pt x="3868" y="707"/>
                  </a:lnTo>
                  <a:lnTo>
                    <a:pt x="3883" y="718"/>
                  </a:lnTo>
                  <a:lnTo>
                    <a:pt x="3899" y="730"/>
                  </a:lnTo>
                  <a:lnTo>
                    <a:pt x="3915" y="740"/>
                  </a:lnTo>
                  <a:lnTo>
                    <a:pt x="3933" y="749"/>
                  </a:lnTo>
                  <a:lnTo>
                    <a:pt x="3951" y="757"/>
                  </a:lnTo>
                  <a:lnTo>
                    <a:pt x="3969" y="765"/>
                  </a:lnTo>
                  <a:lnTo>
                    <a:pt x="3988" y="772"/>
                  </a:lnTo>
                  <a:lnTo>
                    <a:pt x="4008" y="778"/>
                  </a:lnTo>
                  <a:lnTo>
                    <a:pt x="4028" y="783"/>
                  </a:lnTo>
                  <a:lnTo>
                    <a:pt x="4048" y="787"/>
                  </a:lnTo>
                  <a:lnTo>
                    <a:pt x="4069" y="790"/>
                  </a:lnTo>
                  <a:lnTo>
                    <a:pt x="4090" y="794"/>
                  </a:lnTo>
                  <a:lnTo>
                    <a:pt x="4112" y="795"/>
                  </a:lnTo>
                  <a:lnTo>
                    <a:pt x="4134" y="796"/>
                  </a:lnTo>
                  <a:close/>
                  <a:moveTo>
                    <a:pt x="4134" y="721"/>
                  </a:moveTo>
                  <a:lnTo>
                    <a:pt x="4116" y="721"/>
                  </a:lnTo>
                  <a:lnTo>
                    <a:pt x="4100" y="719"/>
                  </a:lnTo>
                  <a:lnTo>
                    <a:pt x="4082" y="718"/>
                  </a:lnTo>
                  <a:lnTo>
                    <a:pt x="4066" y="715"/>
                  </a:lnTo>
                  <a:lnTo>
                    <a:pt x="4049" y="712"/>
                  </a:lnTo>
                  <a:lnTo>
                    <a:pt x="4033" y="707"/>
                  </a:lnTo>
                  <a:lnTo>
                    <a:pt x="4018" y="703"/>
                  </a:lnTo>
                  <a:lnTo>
                    <a:pt x="4002" y="697"/>
                  </a:lnTo>
                  <a:lnTo>
                    <a:pt x="3988" y="690"/>
                  </a:lnTo>
                  <a:lnTo>
                    <a:pt x="3973" y="684"/>
                  </a:lnTo>
                  <a:lnTo>
                    <a:pt x="3960" y="676"/>
                  </a:lnTo>
                  <a:lnTo>
                    <a:pt x="3946" y="668"/>
                  </a:lnTo>
                  <a:lnTo>
                    <a:pt x="3933" y="660"/>
                  </a:lnTo>
                  <a:lnTo>
                    <a:pt x="3921" y="650"/>
                  </a:lnTo>
                  <a:lnTo>
                    <a:pt x="3909" y="640"/>
                  </a:lnTo>
                  <a:lnTo>
                    <a:pt x="3898" y="630"/>
                  </a:lnTo>
                  <a:lnTo>
                    <a:pt x="3886" y="618"/>
                  </a:lnTo>
                  <a:lnTo>
                    <a:pt x="3876" y="607"/>
                  </a:lnTo>
                  <a:lnTo>
                    <a:pt x="3867" y="595"/>
                  </a:lnTo>
                  <a:lnTo>
                    <a:pt x="3857" y="582"/>
                  </a:lnTo>
                  <a:lnTo>
                    <a:pt x="3849" y="569"/>
                  </a:lnTo>
                  <a:lnTo>
                    <a:pt x="3842" y="555"/>
                  </a:lnTo>
                  <a:lnTo>
                    <a:pt x="3835" y="541"/>
                  </a:lnTo>
                  <a:lnTo>
                    <a:pt x="3828" y="527"/>
                  </a:lnTo>
                  <a:lnTo>
                    <a:pt x="3822" y="512"/>
                  </a:lnTo>
                  <a:lnTo>
                    <a:pt x="3817" y="497"/>
                  </a:lnTo>
                  <a:lnTo>
                    <a:pt x="3813" y="481"/>
                  </a:lnTo>
                  <a:lnTo>
                    <a:pt x="3810" y="465"/>
                  </a:lnTo>
                  <a:lnTo>
                    <a:pt x="3807" y="448"/>
                  </a:lnTo>
                  <a:lnTo>
                    <a:pt x="3805" y="432"/>
                  </a:lnTo>
                  <a:lnTo>
                    <a:pt x="3804" y="414"/>
                  </a:lnTo>
                  <a:lnTo>
                    <a:pt x="3804" y="398"/>
                  </a:lnTo>
                  <a:lnTo>
                    <a:pt x="3804" y="380"/>
                  </a:lnTo>
                  <a:lnTo>
                    <a:pt x="3805" y="363"/>
                  </a:lnTo>
                  <a:lnTo>
                    <a:pt x="3807" y="346"/>
                  </a:lnTo>
                  <a:lnTo>
                    <a:pt x="3810" y="330"/>
                  </a:lnTo>
                  <a:lnTo>
                    <a:pt x="3813" y="313"/>
                  </a:lnTo>
                  <a:lnTo>
                    <a:pt x="3817" y="298"/>
                  </a:lnTo>
                  <a:lnTo>
                    <a:pt x="3822" y="282"/>
                  </a:lnTo>
                  <a:lnTo>
                    <a:pt x="3828" y="268"/>
                  </a:lnTo>
                  <a:lnTo>
                    <a:pt x="3835" y="253"/>
                  </a:lnTo>
                  <a:lnTo>
                    <a:pt x="3842" y="239"/>
                  </a:lnTo>
                  <a:lnTo>
                    <a:pt x="3849" y="226"/>
                  </a:lnTo>
                  <a:lnTo>
                    <a:pt x="3857" y="212"/>
                  </a:lnTo>
                  <a:lnTo>
                    <a:pt x="3867" y="200"/>
                  </a:lnTo>
                  <a:lnTo>
                    <a:pt x="3876" y="187"/>
                  </a:lnTo>
                  <a:lnTo>
                    <a:pt x="3886" y="176"/>
                  </a:lnTo>
                  <a:lnTo>
                    <a:pt x="3898" y="165"/>
                  </a:lnTo>
                  <a:lnTo>
                    <a:pt x="3909" y="154"/>
                  </a:lnTo>
                  <a:lnTo>
                    <a:pt x="3921" y="145"/>
                  </a:lnTo>
                  <a:lnTo>
                    <a:pt x="3933" y="135"/>
                  </a:lnTo>
                  <a:lnTo>
                    <a:pt x="3946" y="127"/>
                  </a:lnTo>
                  <a:lnTo>
                    <a:pt x="3960" y="118"/>
                  </a:lnTo>
                  <a:lnTo>
                    <a:pt x="3973" y="111"/>
                  </a:lnTo>
                  <a:lnTo>
                    <a:pt x="3988" y="104"/>
                  </a:lnTo>
                  <a:lnTo>
                    <a:pt x="4002" y="98"/>
                  </a:lnTo>
                  <a:lnTo>
                    <a:pt x="4018" y="92"/>
                  </a:lnTo>
                  <a:lnTo>
                    <a:pt x="4033" y="87"/>
                  </a:lnTo>
                  <a:lnTo>
                    <a:pt x="4049" y="83"/>
                  </a:lnTo>
                  <a:lnTo>
                    <a:pt x="4066" y="79"/>
                  </a:lnTo>
                  <a:lnTo>
                    <a:pt x="4082" y="77"/>
                  </a:lnTo>
                  <a:lnTo>
                    <a:pt x="4100" y="75"/>
                  </a:lnTo>
                  <a:lnTo>
                    <a:pt x="4116" y="73"/>
                  </a:lnTo>
                  <a:lnTo>
                    <a:pt x="4134" y="73"/>
                  </a:lnTo>
                  <a:lnTo>
                    <a:pt x="4151" y="73"/>
                  </a:lnTo>
                  <a:lnTo>
                    <a:pt x="4169" y="75"/>
                  </a:lnTo>
                  <a:lnTo>
                    <a:pt x="4186" y="77"/>
                  </a:lnTo>
                  <a:lnTo>
                    <a:pt x="4202" y="79"/>
                  </a:lnTo>
                  <a:lnTo>
                    <a:pt x="4219" y="83"/>
                  </a:lnTo>
                  <a:lnTo>
                    <a:pt x="4234" y="87"/>
                  </a:lnTo>
                  <a:lnTo>
                    <a:pt x="4250" y="92"/>
                  </a:lnTo>
                  <a:lnTo>
                    <a:pt x="4265" y="98"/>
                  </a:lnTo>
                  <a:lnTo>
                    <a:pt x="4280" y="104"/>
                  </a:lnTo>
                  <a:lnTo>
                    <a:pt x="4294" y="111"/>
                  </a:lnTo>
                  <a:lnTo>
                    <a:pt x="4308" y="118"/>
                  </a:lnTo>
                  <a:lnTo>
                    <a:pt x="4321" y="127"/>
                  </a:lnTo>
                  <a:lnTo>
                    <a:pt x="4334" y="135"/>
                  </a:lnTo>
                  <a:lnTo>
                    <a:pt x="4346" y="145"/>
                  </a:lnTo>
                  <a:lnTo>
                    <a:pt x="4358" y="154"/>
                  </a:lnTo>
                  <a:lnTo>
                    <a:pt x="4370" y="165"/>
                  </a:lnTo>
                  <a:lnTo>
                    <a:pt x="4380" y="176"/>
                  </a:lnTo>
                  <a:lnTo>
                    <a:pt x="4391" y="187"/>
                  </a:lnTo>
                  <a:lnTo>
                    <a:pt x="4400" y="200"/>
                  </a:lnTo>
                  <a:lnTo>
                    <a:pt x="4409" y="212"/>
                  </a:lnTo>
                  <a:lnTo>
                    <a:pt x="4417" y="226"/>
                  </a:lnTo>
                  <a:lnTo>
                    <a:pt x="4425" y="239"/>
                  </a:lnTo>
                  <a:lnTo>
                    <a:pt x="4432" y="253"/>
                  </a:lnTo>
                  <a:lnTo>
                    <a:pt x="4438" y="268"/>
                  </a:lnTo>
                  <a:lnTo>
                    <a:pt x="4444" y="282"/>
                  </a:lnTo>
                  <a:lnTo>
                    <a:pt x="4449" y="298"/>
                  </a:lnTo>
                  <a:lnTo>
                    <a:pt x="4453" y="313"/>
                  </a:lnTo>
                  <a:lnTo>
                    <a:pt x="4457" y="330"/>
                  </a:lnTo>
                  <a:lnTo>
                    <a:pt x="4460" y="346"/>
                  </a:lnTo>
                  <a:lnTo>
                    <a:pt x="4462" y="363"/>
                  </a:lnTo>
                  <a:lnTo>
                    <a:pt x="4463" y="380"/>
                  </a:lnTo>
                  <a:lnTo>
                    <a:pt x="4463" y="398"/>
                  </a:lnTo>
                  <a:lnTo>
                    <a:pt x="4463" y="414"/>
                  </a:lnTo>
                  <a:lnTo>
                    <a:pt x="4462" y="432"/>
                  </a:lnTo>
                  <a:lnTo>
                    <a:pt x="4460" y="448"/>
                  </a:lnTo>
                  <a:lnTo>
                    <a:pt x="4457" y="465"/>
                  </a:lnTo>
                  <a:lnTo>
                    <a:pt x="4453" y="481"/>
                  </a:lnTo>
                  <a:lnTo>
                    <a:pt x="4449" y="497"/>
                  </a:lnTo>
                  <a:lnTo>
                    <a:pt x="4444" y="512"/>
                  </a:lnTo>
                  <a:lnTo>
                    <a:pt x="4438" y="527"/>
                  </a:lnTo>
                  <a:lnTo>
                    <a:pt x="4432" y="541"/>
                  </a:lnTo>
                  <a:lnTo>
                    <a:pt x="4425" y="555"/>
                  </a:lnTo>
                  <a:lnTo>
                    <a:pt x="4417" y="569"/>
                  </a:lnTo>
                  <a:lnTo>
                    <a:pt x="4409" y="582"/>
                  </a:lnTo>
                  <a:lnTo>
                    <a:pt x="4400" y="595"/>
                  </a:lnTo>
                  <a:lnTo>
                    <a:pt x="4391" y="607"/>
                  </a:lnTo>
                  <a:lnTo>
                    <a:pt x="4380" y="618"/>
                  </a:lnTo>
                  <a:lnTo>
                    <a:pt x="4370" y="630"/>
                  </a:lnTo>
                  <a:lnTo>
                    <a:pt x="4358" y="640"/>
                  </a:lnTo>
                  <a:lnTo>
                    <a:pt x="4346" y="650"/>
                  </a:lnTo>
                  <a:lnTo>
                    <a:pt x="4334" y="660"/>
                  </a:lnTo>
                  <a:lnTo>
                    <a:pt x="4321" y="668"/>
                  </a:lnTo>
                  <a:lnTo>
                    <a:pt x="4308" y="676"/>
                  </a:lnTo>
                  <a:lnTo>
                    <a:pt x="4294" y="684"/>
                  </a:lnTo>
                  <a:lnTo>
                    <a:pt x="4280" y="690"/>
                  </a:lnTo>
                  <a:lnTo>
                    <a:pt x="4265" y="697"/>
                  </a:lnTo>
                  <a:lnTo>
                    <a:pt x="4250" y="703"/>
                  </a:lnTo>
                  <a:lnTo>
                    <a:pt x="4234" y="707"/>
                  </a:lnTo>
                  <a:lnTo>
                    <a:pt x="4219" y="712"/>
                  </a:lnTo>
                  <a:lnTo>
                    <a:pt x="4202" y="715"/>
                  </a:lnTo>
                  <a:lnTo>
                    <a:pt x="4186" y="718"/>
                  </a:lnTo>
                  <a:lnTo>
                    <a:pt x="4169" y="719"/>
                  </a:lnTo>
                  <a:lnTo>
                    <a:pt x="4151" y="721"/>
                  </a:lnTo>
                  <a:lnTo>
                    <a:pt x="4134" y="721"/>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8" name="Freeform 58">
              <a:extLst>
                <a:ext uri="{FF2B5EF4-FFF2-40B4-BE49-F238E27FC236}">
                  <a16:creationId xmlns:a16="http://schemas.microsoft.com/office/drawing/2014/main" id="{13C16E6B-3C4A-C95F-F774-DA07C3FDCC81}"/>
                </a:ext>
              </a:extLst>
            </p:cNvPr>
            <p:cNvSpPr>
              <a:spLocks noEditPoints="1"/>
            </p:cNvSpPr>
            <p:nvPr userDrawn="1"/>
          </p:nvSpPr>
          <p:spPr bwMode="auto">
            <a:xfrm>
              <a:off x="4044950" y="3351213"/>
              <a:ext cx="471487" cy="220663"/>
            </a:xfrm>
            <a:custGeom>
              <a:avLst/>
              <a:gdLst>
                <a:gd name="T0" fmla="*/ 685 w 4166"/>
                <a:gd name="T1" fmla="*/ 1093 h 1948"/>
                <a:gd name="T2" fmla="*/ 913 w 4166"/>
                <a:gd name="T3" fmla="*/ 1131 h 1948"/>
                <a:gd name="T4" fmla="*/ 1030 w 4166"/>
                <a:gd name="T5" fmla="*/ 1215 h 1948"/>
                <a:gd name="T6" fmla="*/ 1063 w 4166"/>
                <a:gd name="T7" fmla="*/ 1337 h 1948"/>
                <a:gd name="T8" fmla="*/ 1025 w 4166"/>
                <a:gd name="T9" fmla="*/ 1461 h 1948"/>
                <a:gd name="T10" fmla="*/ 917 w 4166"/>
                <a:gd name="T11" fmla="*/ 1545 h 1948"/>
                <a:gd name="T12" fmla="*/ 749 w 4166"/>
                <a:gd name="T13" fmla="*/ 1581 h 1948"/>
                <a:gd name="T14" fmla="*/ 421 w 4166"/>
                <a:gd name="T15" fmla="*/ 1538 h 1948"/>
                <a:gd name="T16" fmla="*/ 17 w 4166"/>
                <a:gd name="T17" fmla="*/ 1758 h 1948"/>
                <a:gd name="T18" fmla="*/ 378 w 4166"/>
                <a:gd name="T19" fmla="*/ 1908 h 1948"/>
                <a:gd name="T20" fmla="*/ 864 w 4166"/>
                <a:gd name="T21" fmla="*/ 1940 h 1948"/>
                <a:gd name="T22" fmla="*/ 1236 w 4166"/>
                <a:gd name="T23" fmla="*/ 1820 h 1948"/>
                <a:gd name="T24" fmla="*/ 1446 w 4166"/>
                <a:gd name="T25" fmla="*/ 1589 h 1948"/>
                <a:gd name="T26" fmla="*/ 1505 w 4166"/>
                <a:gd name="T27" fmla="*/ 1292 h 1948"/>
                <a:gd name="T28" fmla="*/ 1422 w 4166"/>
                <a:gd name="T29" fmla="*/ 1016 h 1948"/>
                <a:gd name="T30" fmla="*/ 1187 w 4166"/>
                <a:gd name="T31" fmla="*/ 821 h 1948"/>
                <a:gd name="T32" fmla="*/ 777 w 4166"/>
                <a:gd name="T33" fmla="*/ 741 h 1948"/>
                <a:gd name="T34" fmla="*/ 2835 w 4166"/>
                <a:gd name="T35" fmla="*/ 1001 h 1948"/>
                <a:gd name="T36" fmla="*/ 2955 w 4166"/>
                <a:gd name="T37" fmla="*/ 813 h 1948"/>
                <a:gd name="T38" fmla="*/ 3005 w 4166"/>
                <a:gd name="T39" fmla="*/ 591 h 1948"/>
                <a:gd name="T40" fmla="*/ 2943 w 4166"/>
                <a:gd name="T41" fmla="*/ 301 h 1948"/>
                <a:gd name="T42" fmla="*/ 2739 w 4166"/>
                <a:gd name="T43" fmla="*/ 101 h 1948"/>
                <a:gd name="T44" fmla="*/ 2419 w 4166"/>
                <a:gd name="T45" fmla="*/ 6 h 1948"/>
                <a:gd name="T46" fmla="*/ 2093 w 4166"/>
                <a:gd name="T47" fmla="*/ 19 h 1948"/>
                <a:gd name="T48" fmla="*/ 1833 w 4166"/>
                <a:gd name="T49" fmla="*/ 107 h 1948"/>
                <a:gd name="T50" fmla="*/ 1631 w 4166"/>
                <a:gd name="T51" fmla="*/ 257 h 1948"/>
                <a:gd name="T52" fmla="*/ 1950 w 4166"/>
                <a:gd name="T53" fmla="*/ 472 h 1948"/>
                <a:gd name="T54" fmla="*/ 2205 w 4166"/>
                <a:gd name="T55" fmla="*/ 369 h 1948"/>
                <a:gd name="T56" fmla="*/ 2395 w 4166"/>
                <a:gd name="T57" fmla="*/ 382 h 1948"/>
                <a:gd name="T58" fmla="*/ 2508 w 4166"/>
                <a:gd name="T59" fmla="*/ 443 h 1948"/>
                <a:gd name="T60" fmla="*/ 2561 w 4166"/>
                <a:gd name="T61" fmla="*/ 547 h 1948"/>
                <a:gd name="T62" fmla="*/ 2547 w 4166"/>
                <a:gd name="T63" fmla="*/ 708 h 1948"/>
                <a:gd name="T64" fmla="*/ 2369 w 4166"/>
                <a:gd name="T65" fmla="*/ 947 h 1948"/>
                <a:gd name="T66" fmla="*/ 3789 w 4166"/>
                <a:gd name="T67" fmla="*/ 921 h 1948"/>
                <a:gd name="T68" fmla="*/ 3994 w 4166"/>
                <a:gd name="T69" fmla="*/ 828 h 1948"/>
                <a:gd name="T70" fmla="*/ 4129 w 4166"/>
                <a:gd name="T71" fmla="*/ 651 h 1948"/>
                <a:gd name="T72" fmla="*/ 4163 w 4166"/>
                <a:gd name="T73" fmla="*/ 423 h 1948"/>
                <a:gd name="T74" fmla="*/ 4085 w 4166"/>
                <a:gd name="T75" fmla="*/ 211 h 1948"/>
                <a:gd name="T76" fmla="*/ 3919 w 4166"/>
                <a:gd name="T77" fmla="*/ 64 h 1948"/>
                <a:gd name="T78" fmla="*/ 3694 w 4166"/>
                <a:gd name="T79" fmla="*/ 8 h 1948"/>
                <a:gd name="T80" fmla="*/ 3466 w 4166"/>
                <a:gd name="T81" fmla="*/ 64 h 1948"/>
                <a:gd name="T82" fmla="*/ 3300 w 4166"/>
                <a:gd name="T83" fmla="*/ 211 h 1948"/>
                <a:gd name="T84" fmla="*/ 3221 w 4166"/>
                <a:gd name="T85" fmla="*/ 423 h 1948"/>
                <a:gd name="T86" fmla="*/ 3256 w 4166"/>
                <a:gd name="T87" fmla="*/ 651 h 1948"/>
                <a:gd name="T88" fmla="*/ 3391 w 4166"/>
                <a:gd name="T89" fmla="*/ 828 h 1948"/>
                <a:gd name="T90" fmla="*/ 3598 w 4166"/>
                <a:gd name="T91" fmla="*/ 921 h 1948"/>
                <a:gd name="T92" fmla="*/ 3630 w 4166"/>
                <a:gd name="T93" fmla="*/ 716 h 1948"/>
                <a:gd name="T94" fmla="*/ 3523 w 4166"/>
                <a:gd name="T95" fmla="*/ 661 h 1948"/>
                <a:gd name="T96" fmla="*/ 3457 w 4166"/>
                <a:gd name="T97" fmla="*/ 561 h 1948"/>
                <a:gd name="T98" fmla="*/ 3446 w 4166"/>
                <a:gd name="T99" fmla="*/ 431 h 1948"/>
                <a:gd name="T100" fmla="*/ 3491 w 4166"/>
                <a:gd name="T101" fmla="*/ 317 h 1948"/>
                <a:gd name="T102" fmla="*/ 3583 w 4166"/>
                <a:gd name="T103" fmla="*/ 242 h 1948"/>
                <a:gd name="T104" fmla="*/ 3707 w 4166"/>
                <a:gd name="T105" fmla="*/ 218 h 1948"/>
                <a:gd name="T106" fmla="*/ 3826 w 4166"/>
                <a:gd name="T107" fmla="*/ 253 h 1948"/>
                <a:gd name="T108" fmla="*/ 3909 w 4166"/>
                <a:gd name="T109" fmla="*/ 337 h 1948"/>
                <a:gd name="T110" fmla="*/ 3945 w 4166"/>
                <a:gd name="T111" fmla="*/ 457 h 1948"/>
                <a:gd name="T112" fmla="*/ 3921 w 4166"/>
                <a:gd name="T113" fmla="*/ 582 h 1948"/>
                <a:gd name="T114" fmla="*/ 3846 w 4166"/>
                <a:gd name="T115" fmla="*/ 674 h 1948"/>
                <a:gd name="T116" fmla="*/ 3734 w 4166"/>
                <a:gd name="T117" fmla="*/ 721 h 1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166" h="1948">
                  <a:moveTo>
                    <a:pt x="725" y="740"/>
                  </a:moveTo>
                  <a:lnTo>
                    <a:pt x="572" y="740"/>
                  </a:lnTo>
                  <a:lnTo>
                    <a:pt x="601" y="382"/>
                  </a:lnTo>
                  <a:lnTo>
                    <a:pt x="1389" y="382"/>
                  </a:lnTo>
                  <a:lnTo>
                    <a:pt x="1389" y="33"/>
                  </a:lnTo>
                  <a:lnTo>
                    <a:pt x="237" y="33"/>
                  </a:lnTo>
                  <a:lnTo>
                    <a:pt x="141" y="1092"/>
                  </a:lnTo>
                  <a:lnTo>
                    <a:pt x="623" y="1092"/>
                  </a:lnTo>
                  <a:lnTo>
                    <a:pt x="655" y="1092"/>
                  </a:lnTo>
                  <a:lnTo>
                    <a:pt x="685" y="1093"/>
                  </a:lnTo>
                  <a:lnTo>
                    <a:pt x="713" y="1095"/>
                  </a:lnTo>
                  <a:lnTo>
                    <a:pt x="740" y="1097"/>
                  </a:lnTo>
                  <a:lnTo>
                    <a:pt x="767" y="1100"/>
                  </a:lnTo>
                  <a:lnTo>
                    <a:pt x="791" y="1102"/>
                  </a:lnTo>
                  <a:lnTo>
                    <a:pt x="814" y="1106"/>
                  </a:lnTo>
                  <a:lnTo>
                    <a:pt x="836" y="1110"/>
                  </a:lnTo>
                  <a:lnTo>
                    <a:pt x="857" y="1114"/>
                  </a:lnTo>
                  <a:lnTo>
                    <a:pt x="877" y="1119"/>
                  </a:lnTo>
                  <a:lnTo>
                    <a:pt x="895" y="1124"/>
                  </a:lnTo>
                  <a:lnTo>
                    <a:pt x="913" y="1131"/>
                  </a:lnTo>
                  <a:lnTo>
                    <a:pt x="929" y="1137"/>
                  </a:lnTo>
                  <a:lnTo>
                    <a:pt x="944" y="1144"/>
                  </a:lnTo>
                  <a:lnTo>
                    <a:pt x="958" y="1151"/>
                  </a:lnTo>
                  <a:lnTo>
                    <a:pt x="972" y="1159"/>
                  </a:lnTo>
                  <a:lnTo>
                    <a:pt x="983" y="1168"/>
                  </a:lnTo>
                  <a:lnTo>
                    <a:pt x="995" y="1176"/>
                  </a:lnTo>
                  <a:lnTo>
                    <a:pt x="1005" y="1185"/>
                  </a:lnTo>
                  <a:lnTo>
                    <a:pt x="1014" y="1194"/>
                  </a:lnTo>
                  <a:lnTo>
                    <a:pt x="1023" y="1205"/>
                  </a:lnTo>
                  <a:lnTo>
                    <a:pt x="1030" y="1215"/>
                  </a:lnTo>
                  <a:lnTo>
                    <a:pt x="1037" y="1225"/>
                  </a:lnTo>
                  <a:lnTo>
                    <a:pt x="1042" y="1237"/>
                  </a:lnTo>
                  <a:lnTo>
                    <a:pt x="1047" y="1248"/>
                  </a:lnTo>
                  <a:lnTo>
                    <a:pt x="1052" y="1259"/>
                  </a:lnTo>
                  <a:lnTo>
                    <a:pt x="1056" y="1272"/>
                  </a:lnTo>
                  <a:lnTo>
                    <a:pt x="1058" y="1284"/>
                  </a:lnTo>
                  <a:lnTo>
                    <a:pt x="1060" y="1297"/>
                  </a:lnTo>
                  <a:lnTo>
                    <a:pt x="1062" y="1310"/>
                  </a:lnTo>
                  <a:lnTo>
                    <a:pt x="1063" y="1323"/>
                  </a:lnTo>
                  <a:lnTo>
                    <a:pt x="1063" y="1337"/>
                  </a:lnTo>
                  <a:lnTo>
                    <a:pt x="1063" y="1351"/>
                  </a:lnTo>
                  <a:lnTo>
                    <a:pt x="1062" y="1365"/>
                  </a:lnTo>
                  <a:lnTo>
                    <a:pt x="1060" y="1379"/>
                  </a:lnTo>
                  <a:lnTo>
                    <a:pt x="1057" y="1391"/>
                  </a:lnTo>
                  <a:lnTo>
                    <a:pt x="1054" y="1405"/>
                  </a:lnTo>
                  <a:lnTo>
                    <a:pt x="1049" y="1416"/>
                  </a:lnTo>
                  <a:lnTo>
                    <a:pt x="1044" y="1428"/>
                  </a:lnTo>
                  <a:lnTo>
                    <a:pt x="1038" y="1440"/>
                  </a:lnTo>
                  <a:lnTo>
                    <a:pt x="1032" y="1451"/>
                  </a:lnTo>
                  <a:lnTo>
                    <a:pt x="1025" y="1461"/>
                  </a:lnTo>
                  <a:lnTo>
                    <a:pt x="1017" y="1472"/>
                  </a:lnTo>
                  <a:lnTo>
                    <a:pt x="1009" y="1482"/>
                  </a:lnTo>
                  <a:lnTo>
                    <a:pt x="1000" y="1491"/>
                  </a:lnTo>
                  <a:lnTo>
                    <a:pt x="989" y="1501"/>
                  </a:lnTo>
                  <a:lnTo>
                    <a:pt x="979" y="1509"/>
                  </a:lnTo>
                  <a:lnTo>
                    <a:pt x="969" y="1517"/>
                  </a:lnTo>
                  <a:lnTo>
                    <a:pt x="956" y="1524"/>
                  </a:lnTo>
                  <a:lnTo>
                    <a:pt x="944" y="1532"/>
                  </a:lnTo>
                  <a:lnTo>
                    <a:pt x="931" y="1539"/>
                  </a:lnTo>
                  <a:lnTo>
                    <a:pt x="917" y="1545"/>
                  </a:lnTo>
                  <a:lnTo>
                    <a:pt x="903" y="1550"/>
                  </a:lnTo>
                  <a:lnTo>
                    <a:pt x="888" y="1556"/>
                  </a:lnTo>
                  <a:lnTo>
                    <a:pt x="872" y="1560"/>
                  </a:lnTo>
                  <a:lnTo>
                    <a:pt x="857" y="1566"/>
                  </a:lnTo>
                  <a:lnTo>
                    <a:pt x="840" y="1569"/>
                  </a:lnTo>
                  <a:lnTo>
                    <a:pt x="824" y="1573"/>
                  </a:lnTo>
                  <a:lnTo>
                    <a:pt x="805" y="1575"/>
                  </a:lnTo>
                  <a:lnTo>
                    <a:pt x="788" y="1578"/>
                  </a:lnTo>
                  <a:lnTo>
                    <a:pt x="769" y="1579"/>
                  </a:lnTo>
                  <a:lnTo>
                    <a:pt x="749" y="1581"/>
                  </a:lnTo>
                  <a:lnTo>
                    <a:pt x="730" y="1582"/>
                  </a:lnTo>
                  <a:lnTo>
                    <a:pt x="710" y="1582"/>
                  </a:lnTo>
                  <a:lnTo>
                    <a:pt x="673" y="1581"/>
                  </a:lnTo>
                  <a:lnTo>
                    <a:pt x="635" y="1579"/>
                  </a:lnTo>
                  <a:lnTo>
                    <a:pt x="599" y="1576"/>
                  </a:lnTo>
                  <a:lnTo>
                    <a:pt x="563" y="1571"/>
                  </a:lnTo>
                  <a:lnTo>
                    <a:pt x="527" y="1565"/>
                  </a:lnTo>
                  <a:lnTo>
                    <a:pt x="490" y="1556"/>
                  </a:lnTo>
                  <a:lnTo>
                    <a:pt x="455" y="1548"/>
                  </a:lnTo>
                  <a:lnTo>
                    <a:pt x="421" y="1538"/>
                  </a:lnTo>
                  <a:lnTo>
                    <a:pt x="387" y="1526"/>
                  </a:lnTo>
                  <a:lnTo>
                    <a:pt x="354" y="1513"/>
                  </a:lnTo>
                  <a:lnTo>
                    <a:pt x="321" y="1500"/>
                  </a:lnTo>
                  <a:lnTo>
                    <a:pt x="289" y="1484"/>
                  </a:lnTo>
                  <a:lnTo>
                    <a:pt x="259" y="1468"/>
                  </a:lnTo>
                  <a:lnTo>
                    <a:pt x="229" y="1450"/>
                  </a:lnTo>
                  <a:lnTo>
                    <a:pt x="200" y="1432"/>
                  </a:lnTo>
                  <a:lnTo>
                    <a:pt x="173" y="1412"/>
                  </a:lnTo>
                  <a:lnTo>
                    <a:pt x="0" y="1746"/>
                  </a:lnTo>
                  <a:lnTo>
                    <a:pt x="17" y="1758"/>
                  </a:lnTo>
                  <a:lnTo>
                    <a:pt x="35" y="1770"/>
                  </a:lnTo>
                  <a:lnTo>
                    <a:pt x="54" y="1781"/>
                  </a:lnTo>
                  <a:lnTo>
                    <a:pt x="72" y="1791"/>
                  </a:lnTo>
                  <a:lnTo>
                    <a:pt x="112" y="1813"/>
                  </a:lnTo>
                  <a:lnTo>
                    <a:pt x="153" y="1831"/>
                  </a:lnTo>
                  <a:lnTo>
                    <a:pt x="195" y="1850"/>
                  </a:lnTo>
                  <a:lnTo>
                    <a:pt x="239" y="1867"/>
                  </a:lnTo>
                  <a:lnTo>
                    <a:pt x="284" y="1882"/>
                  </a:lnTo>
                  <a:lnTo>
                    <a:pt x="331" y="1895"/>
                  </a:lnTo>
                  <a:lnTo>
                    <a:pt x="378" y="1908"/>
                  </a:lnTo>
                  <a:lnTo>
                    <a:pt x="425" y="1918"/>
                  </a:lnTo>
                  <a:lnTo>
                    <a:pt x="474" y="1926"/>
                  </a:lnTo>
                  <a:lnTo>
                    <a:pt x="524" y="1935"/>
                  </a:lnTo>
                  <a:lnTo>
                    <a:pt x="572" y="1940"/>
                  </a:lnTo>
                  <a:lnTo>
                    <a:pt x="622" y="1944"/>
                  </a:lnTo>
                  <a:lnTo>
                    <a:pt x="671" y="1947"/>
                  </a:lnTo>
                  <a:lnTo>
                    <a:pt x="720" y="1948"/>
                  </a:lnTo>
                  <a:lnTo>
                    <a:pt x="770" y="1947"/>
                  </a:lnTo>
                  <a:lnTo>
                    <a:pt x="818" y="1944"/>
                  </a:lnTo>
                  <a:lnTo>
                    <a:pt x="864" y="1940"/>
                  </a:lnTo>
                  <a:lnTo>
                    <a:pt x="909" y="1935"/>
                  </a:lnTo>
                  <a:lnTo>
                    <a:pt x="952" y="1927"/>
                  </a:lnTo>
                  <a:lnTo>
                    <a:pt x="994" y="1919"/>
                  </a:lnTo>
                  <a:lnTo>
                    <a:pt x="1033" y="1909"/>
                  </a:lnTo>
                  <a:lnTo>
                    <a:pt x="1070" y="1897"/>
                  </a:lnTo>
                  <a:lnTo>
                    <a:pt x="1107" y="1884"/>
                  </a:lnTo>
                  <a:lnTo>
                    <a:pt x="1142" y="1870"/>
                  </a:lnTo>
                  <a:lnTo>
                    <a:pt x="1175" y="1855"/>
                  </a:lnTo>
                  <a:lnTo>
                    <a:pt x="1206" y="1838"/>
                  </a:lnTo>
                  <a:lnTo>
                    <a:pt x="1236" y="1820"/>
                  </a:lnTo>
                  <a:lnTo>
                    <a:pt x="1264" y="1802"/>
                  </a:lnTo>
                  <a:lnTo>
                    <a:pt x="1291" y="1782"/>
                  </a:lnTo>
                  <a:lnTo>
                    <a:pt x="1315" y="1760"/>
                  </a:lnTo>
                  <a:lnTo>
                    <a:pt x="1338" y="1739"/>
                  </a:lnTo>
                  <a:lnTo>
                    <a:pt x="1360" y="1716"/>
                  </a:lnTo>
                  <a:lnTo>
                    <a:pt x="1381" y="1692"/>
                  </a:lnTo>
                  <a:lnTo>
                    <a:pt x="1399" y="1668"/>
                  </a:lnTo>
                  <a:lnTo>
                    <a:pt x="1417" y="1642"/>
                  </a:lnTo>
                  <a:lnTo>
                    <a:pt x="1432" y="1616"/>
                  </a:lnTo>
                  <a:lnTo>
                    <a:pt x="1446" y="1589"/>
                  </a:lnTo>
                  <a:lnTo>
                    <a:pt x="1458" y="1561"/>
                  </a:lnTo>
                  <a:lnTo>
                    <a:pt x="1470" y="1534"/>
                  </a:lnTo>
                  <a:lnTo>
                    <a:pt x="1479" y="1505"/>
                  </a:lnTo>
                  <a:lnTo>
                    <a:pt x="1487" y="1476"/>
                  </a:lnTo>
                  <a:lnTo>
                    <a:pt x="1494" y="1446"/>
                  </a:lnTo>
                  <a:lnTo>
                    <a:pt x="1499" y="1416"/>
                  </a:lnTo>
                  <a:lnTo>
                    <a:pt x="1503" y="1385"/>
                  </a:lnTo>
                  <a:lnTo>
                    <a:pt x="1505" y="1354"/>
                  </a:lnTo>
                  <a:lnTo>
                    <a:pt x="1506" y="1323"/>
                  </a:lnTo>
                  <a:lnTo>
                    <a:pt x="1505" y="1292"/>
                  </a:lnTo>
                  <a:lnTo>
                    <a:pt x="1503" y="1263"/>
                  </a:lnTo>
                  <a:lnTo>
                    <a:pt x="1500" y="1233"/>
                  </a:lnTo>
                  <a:lnTo>
                    <a:pt x="1495" y="1203"/>
                  </a:lnTo>
                  <a:lnTo>
                    <a:pt x="1488" y="1174"/>
                  </a:lnTo>
                  <a:lnTo>
                    <a:pt x="1481" y="1146"/>
                  </a:lnTo>
                  <a:lnTo>
                    <a:pt x="1473" y="1118"/>
                  </a:lnTo>
                  <a:lnTo>
                    <a:pt x="1462" y="1091"/>
                  </a:lnTo>
                  <a:lnTo>
                    <a:pt x="1450" y="1066"/>
                  </a:lnTo>
                  <a:lnTo>
                    <a:pt x="1438" y="1041"/>
                  </a:lnTo>
                  <a:lnTo>
                    <a:pt x="1422" y="1016"/>
                  </a:lnTo>
                  <a:lnTo>
                    <a:pt x="1406" y="992"/>
                  </a:lnTo>
                  <a:lnTo>
                    <a:pt x="1388" y="970"/>
                  </a:lnTo>
                  <a:lnTo>
                    <a:pt x="1368" y="948"/>
                  </a:lnTo>
                  <a:lnTo>
                    <a:pt x="1348" y="926"/>
                  </a:lnTo>
                  <a:lnTo>
                    <a:pt x="1325" y="907"/>
                  </a:lnTo>
                  <a:lnTo>
                    <a:pt x="1301" y="887"/>
                  </a:lnTo>
                  <a:lnTo>
                    <a:pt x="1275" y="870"/>
                  </a:lnTo>
                  <a:lnTo>
                    <a:pt x="1247" y="852"/>
                  </a:lnTo>
                  <a:lnTo>
                    <a:pt x="1218" y="837"/>
                  </a:lnTo>
                  <a:lnTo>
                    <a:pt x="1187" y="821"/>
                  </a:lnTo>
                  <a:lnTo>
                    <a:pt x="1154" y="808"/>
                  </a:lnTo>
                  <a:lnTo>
                    <a:pt x="1120" y="796"/>
                  </a:lnTo>
                  <a:lnTo>
                    <a:pt x="1084" y="784"/>
                  </a:lnTo>
                  <a:lnTo>
                    <a:pt x="1045" y="774"/>
                  </a:lnTo>
                  <a:lnTo>
                    <a:pt x="1005" y="766"/>
                  </a:lnTo>
                  <a:lnTo>
                    <a:pt x="964" y="757"/>
                  </a:lnTo>
                  <a:lnTo>
                    <a:pt x="920" y="751"/>
                  </a:lnTo>
                  <a:lnTo>
                    <a:pt x="873" y="746"/>
                  </a:lnTo>
                  <a:lnTo>
                    <a:pt x="827" y="743"/>
                  </a:lnTo>
                  <a:lnTo>
                    <a:pt x="777" y="741"/>
                  </a:lnTo>
                  <a:lnTo>
                    <a:pt x="725" y="740"/>
                  </a:lnTo>
                  <a:close/>
                  <a:moveTo>
                    <a:pt x="2255" y="1560"/>
                  </a:moveTo>
                  <a:lnTo>
                    <a:pt x="2690" y="1151"/>
                  </a:lnTo>
                  <a:lnTo>
                    <a:pt x="2714" y="1129"/>
                  </a:lnTo>
                  <a:lnTo>
                    <a:pt x="2737" y="1107"/>
                  </a:lnTo>
                  <a:lnTo>
                    <a:pt x="2758" y="1084"/>
                  </a:lnTo>
                  <a:lnTo>
                    <a:pt x="2779" y="1064"/>
                  </a:lnTo>
                  <a:lnTo>
                    <a:pt x="2799" y="1042"/>
                  </a:lnTo>
                  <a:lnTo>
                    <a:pt x="2817" y="1021"/>
                  </a:lnTo>
                  <a:lnTo>
                    <a:pt x="2835" y="1001"/>
                  </a:lnTo>
                  <a:lnTo>
                    <a:pt x="2851" y="981"/>
                  </a:lnTo>
                  <a:lnTo>
                    <a:pt x="2866" y="962"/>
                  </a:lnTo>
                  <a:lnTo>
                    <a:pt x="2881" y="942"/>
                  </a:lnTo>
                  <a:lnTo>
                    <a:pt x="2894" y="922"/>
                  </a:lnTo>
                  <a:lnTo>
                    <a:pt x="2906" y="904"/>
                  </a:lnTo>
                  <a:lnTo>
                    <a:pt x="2918" y="885"/>
                  </a:lnTo>
                  <a:lnTo>
                    <a:pt x="2928" y="867"/>
                  </a:lnTo>
                  <a:lnTo>
                    <a:pt x="2939" y="849"/>
                  </a:lnTo>
                  <a:lnTo>
                    <a:pt x="2947" y="831"/>
                  </a:lnTo>
                  <a:lnTo>
                    <a:pt x="2955" y="813"/>
                  </a:lnTo>
                  <a:lnTo>
                    <a:pt x="2962" y="796"/>
                  </a:lnTo>
                  <a:lnTo>
                    <a:pt x="2970" y="778"/>
                  </a:lnTo>
                  <a:lnTo>
                    <a:pt x="2976" y="761"/>
                  </a:lnTo>
                  <a:lnTo>
                    <a:pt x="2981" y="744"/>
                  </a:lnTo>
                  <a:lnTo>
                    <a:pt x="2986" y="727"/>
                  </a:lnTo>
                  <a:lnTo>
                    <a:pt x="2990" y="710"/>
                  </a:lnTo>
                  <a:lnTo>
                    <a:pt x="2993" y="693"/>
                  </a:lnTo>
                  <a:lnTo>
                    <a:pt x="3000" y="658"/>
                  </a:lnTo>
                  <a:lnTo>
                    <a:pt x="3003" y="626"/>
                  </a:lnTo>
                  <a:lnTo>
                    <a:pt x="3005" y="591"/>
                  </a:lnTo>
                  <a:lnTo>
                    <a:pt x="3006" y="557"/>
                  </a:lnTo>
                  <a:lnTo>
                    <a:pt x="3005" y="526"/>
                  </a:lnTo>
                  <a:lnTo>
                    <a:pt x="3003" y="495"/>
                  </a:lnTo>
                  <a:lnTo>
                    <a:pt x="2999" y="465"/>
                  </a:lnTo>
                  <a:lnTo>
                    <a:pt x="2992" y="435"/>
                  </a:lnTo>
                  <a:lnTo>
                    <a:pt x="2986" y="407"/>
                  </a:lnTo>
                  <a:lnTo>
                    <a:pt x="2977" y="379"/>
                  </a:lnTo>
                  <a:lnTo>
                    <a:pt x="2966" y="352"/>
                  </a:lnTo>
                  <a:lnTo>
                    <a:pt x="2955" y="326"/>
                  </a:lnTo>
                  <a:lnTo>
                    <a:pt x="2943" y="301"/>
                  </a:lnTo>
                  <a:lnTo>
                    <a:pt x="2928" y="276"/>
                  </a:lnTo>
                  <a:lnTo>
                    <a:pt x="2912" y="253"/>
                  </a:lnTo>
                  <a:lnTo>
                    <a:pt x="2895" y="231"/>
                  </a:lnTo>
                  <a:lnTo>
                    <a:pt x="2876" y="209"/>
                  </a:lnTo>
                  <a:lnTo>
                    <a:pt x="2857" y="188"/>
                  </a:lnTo>
                  <a:lnTo>
                    <a:pt x="2835" y="169"/>
                  </a:lnTo>
                  <a:lnTo>
                    <a:pt x="2813" y="150"/>
                  </a:lnTo>
                  <a:lnTo>
                    <a:pt x="2789" y="133"/>
                  </a:lnTo>
                  <a:lnTo>
                    <a:pt x="2765" y="116"/>
                  </a:lnTo>
                  <a:lnTo>
                    <a:pt x="2739" y="101"/>
                  </a:lnTo>
                  <a:lnTo>
                    <a:pt x="2711" y="86"/>
                  </a:lnTo>
                  <a:lnTo>
                    <a:pt x="2683" y="73"/>
                  </a:lnTo>
                  <a:lnTo>
                    <a:pt x="2654" y="61"/>
                  </a:lnTo>
                  <a:lnTo>
                    <a:pt x="2623" y="49"/>
                  </a:lnTo>
                  <a:lnTo>
                    <a:pt x="2592" y="39"/>
                  </a:lnTo>
                  <a:lnTo>
                    <a:pt x="2559" y="30"/>
                  </a:lnTo>
                  <a:lnTo>
                    <a:pt x="2526" y="23"/>
                  </a:lnTo>
                  <a:lnTo>
                    <a:pt x="2490" y="15"/>
                  </a:lnTo>
                  <a:lnTo>
                    <a:pt x="2455" y="10"/>
                  </a:lnTo>
                  <a:lnTo>
                    <a:pt x="2419" y="6"/>
                  </a:lnTo>
                  <a:lnTo>
                    <a:pt x="2382" y="3"/>
                  </a:lnTo>
                  <a:lnTo>
                    <a:pt x="2343" y="1"/>
                  </a:lnTo>
                  <a:lnTo>
                    <a:pt x="2304" y="0"/>
                  </a:lnTo>
                  <a:lnTo>
                    <a:pt x="2273" y="1"/>
                  </a:lnTo>
                  <a:lnTo>
                    <a:pt x="2241" y="2"/>
                  </a:lnTo>
                  <a:lnTo>
                    <a:pt x="2211" y="4"/>
                  </a:lnTo>
                  <a:lnTo>
                    <a:pt x="2181" y="7"/>
                  </a:lnTo>
                  <a:lnTo>
                    <a:pt x="2151" y="10"/>
                  </a:lnTo>
                  <a:lnTo>
                    <a:pt x="2121" y="14"/>
                  </a:lnTo>
                  <a:lnTo>
                    <a:pt x="2093" y="19"/>
                  </a:lnTo>
                  <a:lnTo>
                    <a:pt x="2064" y="25"/>
                  </a:lnTo>
                  <a:lnTo>
                    <a:pt x="2036" y="32"/>
                  </a:lnTo>
                  <a:lnTo>
                    <a:pt x="2009" y="39"/>
                  </a:lnTo>
                  <a:lnTo>
                    <a:pt x="1982" y="46"/>
                  </a:lnTo>
                  <a:lnTo>
                    <a:pt x="1956" y="54"/>
                  </a:lnTo>
                  <a:lnTo>
                    <a:pt x="1930" y="64"/>
                  </a:lnTo>
                  <a:lnTo>
                    <a:pt x="1904" y="74"/>
                  </a:lnTo>
                  <a:lnTo>
                    <a:pt x="1881" y="84"/>
                  </a:lnTo>
                  <a:lnTo>
                    <a:pt x="1856" y="96"/>
                  </a:lnTo>
                  <a:lnTo>
                    <a:pt x="1833" y="107"/>
                  </a:lnTo>
                  <a:lnTo>
                    <a:pt x="1810" y="119"/>
                  </a:lnTo>
                  <a:lnTo>
                    <a:pt x="1787" y="133"/>
                  </a:lnTo>
                  <a:lnTo>
                    <a:pt x="1766" y="146"/>
                  </a:lnTo>
                  <a:lnTo>
                    <a:pt x="1745" y="160"/>
                  </a:lnTo>
                  <a:lnTo>
                    <a:pt x="1724" y="175"/>
                  </a:lnTo>
                  <a:lnTo>
                    <a:pt x="1705" y="190"/>
                  </a:lnTo>
                  <a:lnTo>
                    <a:pt x="1685" y="206"/>
                  </a:lnTo>
                  <a:lnTo>
                    <a:pt x="1666" y="221"/>
                  </a:lnTo>
                  <a:lnTo>
                    <a:pt x="1649" y="239"/>
                  </a:lnTo>
                  <a:lnTo>
                    <a:pt x="1631" y="257"/>
                  </a:lnTo>
                  <a:lnTo>
                    <a:pt x="1615" y="274"/>
                  </a:lnTo>
                  <a:lnTo>
                    <a:pt x="1598" y="293"/>
                  </a:lnTo>
                  <a:lnTo>
                    <a:pt x="1583" y="311"/>
                  </a:lnTo>
                  <a:lnTo>
                    <a:pt x="1568" y="331"/>
                  </a:lnTo>
                  <a:lnTo>
                    <a:pt x="1555" y="350"/>
                  </a:lnTo>
                  <a:lnTo>
                    <a:pt x="1872" y="554"/>
                  </a:lnTo>
                  <a:lnTo>
                    <a:pt x="1890" y="532"/>
                  </a:lnTo>
                  <a:lnTo>
                    <a:pt x="1909" y="510"/>
                  </a:lnTo>
                  <a:lnTo>
                    <a:pt x="1929" y="490"/>
                  </a:lnTo>
                  <a:lnTo>
                    <a:pt x="1950" y="472"/>
                  </a:lnTo>
                  <a:lnTo>
                    <a:pt x="1972" y="454"/>
                  </a:lnTo>
                  <a:lnTo>
                    <a:pt x="1993" y="439"/>
                  </a:lnTo>
                  <a:lnTo>
                    <a:pt x="2017" y="426"/>
                  </a:lnTo>
                  <a:lnTo>
                    <a:pt x="2042" y="413"/>
                  </a:lnTo>
                  <a:lnTo>
                    <a:pt x="2067" y="402"/>
                  </a:lnTo>
                  <a:lnTo>
                    <a:pt x="2093" y="393"/>
                  </a:lnTo>
                  <a:lnTo>
                    <a:pt x="2120" y="384"/>
                  </a:lnTo>
                  <a:lnTo>
                    <a:pt x="2147" y="378"/>
                  </a:lnTo>
                  <a:lnTo>
                    <a:pt x="2176" y="373"/>
                  </a:lnTo>
                  <a:lnTo>
                    <a:pt x="2205" y="369"/>
                  </a:lnTo>
                  <a:lnTo>
                    <a:pt x="2234" y="367"/>
                  </a:lnTo>
                  <a:lnTo>
                    <a:pt x="2264" y="366"/>
                  </a:lnTo>
                  <a:lnTo>
                    <a:pt x="2282" y="367"/>
                  </a:lnTo>
                  <a:lnTo>
                    <a:pt x="2300" y="367"/>
                  </a:lnTo>
                  <a:lnTo>
                    <a:pt x="2317" y="368"/>
                  </a:lnTo>
                  <a:lnTo>
                    <a:pt x="2334" y="370"/>
                  </a:lnTo>
                  <a:lnTo>
                    <a:pt x="2351" y="372"/>
                  </a:lnTo>
                  <a:lnTo>
                    <a:pt x="2366" y="375"/>
                  </a:lnTo>
                  <a:lnTo>
                    <a:pt x="2381" y="378"/>
                  </a:lnTo>
                  <a:lnTo>
                    <a:pt x="2395" y="382"/>
                  </a:lnTo>
                  <a:lnTo>
                    <a:pt x="2409" y="386"/>
                  </a:lnTo>
                  <a:lnTo>
                    <a:pt x="2422" y="391"/>
                  </a:lnTo>
                  <a:lnTo>
                    <a:pt x="2435" y="396"/>
                  </a:lnTo>
                  <a:lnTo>
                    <a:pt x="2447" y="401"/>
                  </a:lnTo>
                  <a:lnTo>
                    <a:pt x="2458" y="407"/>
                  </a:lnTo>
                  <a:lnTo>
                    <a:pt x="2470" y="413"/>
                  </a:lnTo>
                  <a:lnTo>
                    <a:pt x="2480" y="420"/>
                  </a:lnTo>
                  <a:lnTo>
                    <a:pt x="2489" y="428"/>
                  </a:lnTo>
                  <a:lnTo>
                    <a:pt x="2499" y="435"/>
                  </a:lnTo>
                  <a:lnTo>
                    <a:pt x="2508" y="443"/>
                  </a:lnTo>
                  <a:lnTo>
                    <a:pt x="2515" y="452"/>
                  </a:lnTo>
                  <a:lnTo>
                    <a:pt x="2523" y="461"/>
                  </a:lnTo>
                  <a:lnTo>
                    <a:pt x="2530" y="471"/>
                  </a:lnTo>
                  <a:lnTo>
                    <a:pt x="2536" y="480"/>
                  </a:lnTo>
                  <a:lnTo>
                    <a:pt x="2542" y="490"/>
                  </a:lnTo>
                  <a:lnTo>
                    <a:pt x="2547" y="501"/>
                  </a:lnTo>
                  <a:lnTo>
                    <a:pt x="2551" y="512"/>
                  </a:lnTo>
                  <a:lnTo>
                    <a:pt x="2556" y="523"/>
                  </a:lnTo>
                  <a:lnTo>
                    <a:pt x="2559" y="536"/>
                  </a:lnTo>
                  <a:lnTo>
                    <a:pt x="2561" y="547"/>
                  </a:lnTo>
                  <a:lnTo>
                    <a:pt x="2563" y="561"/>
                  </a:lnTo>
                  <a:lnTo>
                    <a:pt x="2565" y="573"/>
                  </a:lnTo>
                  <a:lnTo>
                    <a:pt x="2566" y="586"/>
                  </a:lnTo>
                  <a:lnTo>
                    <a:pt x="2566" y="600"/>
                  </a:lnTo>
                  <a:lnTo>
                    <a:pt x="2566" y="617"/>
                  </a:lnTo>
                  <a:lnTo>
                    <a:pt x="2564" y="635"/>
                  </a:lnTo>
                  <a:lnTo>
                    <a:pt x="2562" y="652"/>
                  </a:lnTo>
                  <a:lnTo>
                    <a:pt x="2559" y="671"/>
                  </a:lnTo>
                  <a:lnTo>
                    <a:pt x="2553" y="689"/>
                  </a:lnTo>
                  <a:lnTo>
                    <a:pt x="2547" y="708"/>
                  </a:lnTo>
                  <a:lnTo>
                    <a:pt x="2540" y="728"/>
                  </a:lnTo>
                  <a:lnTo>
                    <a:pt x="2530" y="748"/>
                  </a:lnTo>
                  <a:lnTo>
                    <a:pt x="2518" y="770"/>
                  </a:lnTo>
                  <a:lnTo>
                    <a:pt x="2505" y="791"/>
                  </a:lnTo>
                  <a:lnTo>
                    <a:pt x="2488" y="815"/>
                  </a:lnTo>
                  <a:lnTo>
                    <a:pt x="2471" y="839"/>
                  </a:lnTo>
                  <a:lnTo>
                    <a:pt x="2449" y="864"/>
                  </a:lnTo>
                  <a:lnTo>
                    <a:pt x="2425" y="890"/>
                  </a:lnTo>
                  <a:lnTo>
                    <a:pt x="2399" y="918"/>
                  </a:lnTo>
                  <a:lnTo>
                    <a:pt x="2369" y="947"/>
                  </a:lnTo>
                  <a:lnTo>
                    <a:pt x="1640" y="1633"/>
                  </a:lnTo>
                  <a:lnTo>
                    <a:pt x="1640" y="1915"/>
                  </a:lnTo>
                  <a:lnTo>
                    <a:pt x="3068" y="1915"/>
                  </a:lnTo>
                  <a:lnTo>
                    <a:pt x="3068" y="1560"/>
                  </a:lnTo>
                  <a:lnTo>
                    <a:pt x="2255" y="1560"/>
                  </a:lnTo>
                  <a:close/>
                  <a:moveTo>
                    <a:pt x="3694" y="931"/>
                  </a:moveTo>
                  <a:lnTo>
                    <a:pt x="3718" y="931"/>
                  </a:lnTo>
                  <a:lnTo>
                    <a:pt x="3742" y="929"/>
                  </a:lnTo>
                  <a:lnTo>
                    <a:pt x="3766" y="925"/>
                  </a:lnTo>
                  <a:lnTo>
                    <a:pt x="3789" y="921"/>
                  </a:lnTo>
                  <a:lnTo>
                    <a:pt x="3812" y="916"/>
                  </a:lnTo>
                  <a:lnTo>
                    <a:pt x="3835" y="911"/>
                  </a:lnTo>
                  <a:lnTo>
                    <a:pt x="3857" y="904"/>
                  </a:lnTo>
                  <a:lnTo>
                    <a:pt x="3878" y="896"/>
                  </a:lnTo>
                  <a:lnTo>
                    <a:pt x="3899" y="886"/>
                  </a:lnTo>
                  <a:lnTo>
                    <a:pt x="3919" y="876"/>
                  </a:lnTo>
                  <a:lnTo>
                    <a:pt x="3940" y="866"/>
                  </a:lnTo>
                  <a:lnTo>
                    <a:pt x="3958" y="853"/>
                  </a:lnTo>
                  <a:lnTo>
                    <a:pt x="3977" y="841"/>
                  </a:lnTo>
                  <a:lnTo>
                    <a:pt x="3994" y="828"/>
                  </a:lnTo>
                  <a:lnTo>
                    <a:pt x="4012" y="813"/>
                  </a:lnTo>
                  <a:lnTo>
                    <a:pt x="4029" y="798"/>
                  </a:lnTo>
                  <a:lnTo>
                    <a:pt x="4044" y="782"/>
                  </a:lnTo>
                  <a:lnTo>
                    <a:pt x="4059" y="766"/>
                  </a:lnTo>
                  <a:lnTo>
                    <a:pt x="4072" y="748"/>
                  </a:lnTo>
                  <a:lnTo>
                    <a:pt x="4085" y="730"/>
                  </a:lnTo>
                  <a:lnTo>
                    <a:pt x="4098" y="711"/>
                  </a:lnTo>
                  <a:lnTo>
                    <a:pt x="4109" y="693"/>
                  </a:lnTo>
                  <a:lnTo>
                    <a:pt x="4120" y="672"/>
                  </a:lnTo>
                  <a:lnTo>
                    <a:pt x="4129" y="651"/>
                  </a:lnTo>
                  <a:lnTo>
                    <a:pt x="4137" y="631"/>
                  </a:lnTo>
                  <a:lnTo>
                    <a:pt x="4144" y="609"/>
                  </a:lnTo>
                  <a:lnTo>
                    <a:pt x="4152" y="587"/>
                  </a:lnTo>
                  <a:lnTo>
                    <a:pt x="4157" y="565"/>
                  </a:lnTo>
                  <a:lnTo>
                    <a:pt x="4161" y="542"/>
                  </a:lnTo>
                  <a:lnTo>
                    <a:pt x="4163" y="518"/>
                  </a:lnTo>
                  <a:lnTo>
                    <a:pt x="4165" y="495"/>
                  </a:lnTo>
                  <a:lnTo>
                    <a:pt x="4166" y="471"/>
                  </a:lnTo>
                  <a:lnTo>
                    <a:pt x="4165" y="447"/>
                  </a:lnTo>
                  <a:lnTo>
                    <a:pt x="4163" y="423"/>
                  </a:lnTo>
                  <a:lnTo>
                    <a:pt x="4161" y="400"/>
                  </a:lnTo>
                  <a:lnTo>
                    <a:pt x="4157" y="377"/>
                  </a:lnTo>
                  <a:lnTo>
                    <a:pt x="4152" y="354"/>
                  </a:lnTo>
                  <a:lnTo>
                    <a:pt x="4144" y="333"/>
                  </a:lnTo>
                  <a:lnTo>
                    <a:pt x="4137" y="311"/>
                  </a:lnTo>
                  <a:lnTo>
                    <a:pt x="4129" y="289"/>
                  </a:lnTo>
                  <a:lnTo>
                    <a:pt x="4120" y="269"/>
                  </a:lnTo>
                  <a:lnTo>
                    <a:pt x="4109" y="249"/>
                  </a:lnTo>
                  <a:lnTo>
                    <a:pt x="4098" y="230"/>
                  </a:lnTo>
                  <a:lnTo>
                    <a:pt x="4085" y="211"/>
                  </a:lnTo>
                  <a:lnTo>
                    <a:pt x="4072" y="193"/>
                  </a:lnTo>
                  <a:lnTo>
                    <a:pt x="4059" y="175"/>
                  </a:lnTo>
                  <a:lnTo>
                    <a:pt x="4044" y="159"/>
                  </a:lnTo>
                  <a:lnTo>
                    <a:pt x="4029" y="143"/>
                  </a:lnTo>
                  <a:lnTo>
                    <a:pt x="4012" y="128"/>
                  </a:lnTo>
                  <a:lnTo>
                    <a:pt x="3994" y="113"/>
                  </a:lnTo>
                  <a:lnTo>
                    <a:pt x="3977" y="100"/>
                  </a:lnTo>
                  <a:lnTo>
                    <a:pt x="3958" y="86"/>
                  </a:lnTo>
                  <a:lnTo>
                    <a:pt x="3940" y="75"/>
                  </a:lnTo>
                  <a:lnTo>
                    <a:pt x="3919" y="64"/>
                  </a:lnTo>
                  <a:lnTo>
                    <a:pt x="3899" y="53"/>
                  </a:lnTo>
                  <a:lnTo>
                    <a:pt x="3878" y="44"/>
                  </a:lnTo>
                  <a:lnTo>
                    <a:pt x="3857" y="36"/>
                  </a:lnTo>
                  <a:lnTo>
                    <a:pt x="3835" y="29"/>
                  </a:lnTo>
                  <a:lnTo>
                    <a:pt x="3812" y="23"/>
                  </a:lnTo>
                  <a:lnTo>
                    <a:pt x="3789" y="17"/>
                  </a:lnTo>
                  <a:lnTo>
                    <a:pt x="3766" y="13"/>
                  </a:lnTo>
                  <a:lnTo>
                    <a:pt x="3742" y="11"/>
                  </a:lnTo>
                  <a:lnTo>
                    <a:pt x="3718" y="9"/>
                  </a:lnTo>
                  <a:lnTo>
                    <a:pt x="3694" y="8"/>
                  </a:lnTo>
                  <a:lnTo>
                    <a:pt x="3669" y="9"/>
                  </a:lnTo>
                  <a:lnTo>
                    <a:pt x="3644" y="11"/>
                  </a:lnTo>
                  <a:lnTo>
                    <a:pt x="3621" y="13"/>
                  </a:lnTo>
                  <a:lnTo>
                    <a:pt x="3598" y="17"/>
                  </a:lnTo>
                  <a:lnTo>
                    <a:pt x="3574" y="23"/>
                  </a:lnTo>
                  <a:lnTo>
                    <a:pt x="3551" y="29"/>
                  </a:lnTo>
                  <a:lnTo>
                    <a:pt x="3530" y="36"/>
                  </a:lnTo>
                  <a:lnTo>
                    <a:pt x="3508" y="44"/>
                  </a:lnTo>
                  <a:lnTo>
                    <a:pt x="3487" y="53"/>
                  </a:lnTo>
                  <a:lnTo>
                    <a:pt x="3466" y="64"/>
                  </a:lnTo>
                  <a:lnTo>
                    <a:pt x="3447" y="75"/>
                  </a:lnTo>
                  <a:lnTo>
                    <a:pt x="3427" y="86"/>
                  </a:lnTo>
                  <a:lnTo>
                    <a:pt x="3408" y="100"/>
                  </a:lnTo>
                  <a:lnTo>
                    <a:pt x="3391" y="113"/>
                  </a:lnTo>
                  <a:lnTo>
                    <a:pt x="3373" y="128"/>
                  </a:lnTo>
                  <a:lnTo>
                    <a:pt x="3357" y="143"/>
                  </a:lnTo>
                  <a:lnTo>
                    <a:pt x="3341" y="159"/>
                  </a:lnTo>
                  <a:lnTo>
                    <a:pt x="3327" y="175"/>
                  </a:lnTo>
                  <a:lnTo>
                    <a:pt x="3312" y="193"/>
                  </a:lnTo>
                  <a:lnTo>
                    <a:pt x="3300" y="211"/>
                  </a:lnTo>
                  <a:lnTo>
                    <a:pt x="3287" y="230"/>
                  </a:lnTo>
                  <a:lnTo>
                    <a:pt x="3276" y="249"/>
                  </a:lnTo>
                  <a:lnTo>
                    <a:pt x="3266" y="269"/>
                  </a:lnTo>
                  <a:lnTo>
                    <a:pt x="3256" y="289"/>
                  </a:lnTo>
                  <a:lnTo>
                    <a:pt x="3247" y="311"/>
                  </a:lnTo>
                  <a:lnTo>
                    <a:pt x="3240" y="333"/>
                  </a:lnTo>
                  <a:lnTo>
                    <a:pt x="3234" y="354"/>
                  </a:lnTo>
                  <a:lnTo>
                    <a:pt x="3228" y="377"/>
                  </a:lnTo>
                  <a:lnTo>
                    <a:pt x="3224" y="400"/>
                  </a:lnTo>
                  <a:lnTo>
                    <a:pt x="3221" y="423"/>
                  </a:lnTo>
                  <a:lnTo>
                    <a:pt x="3219" y="447"/>
                  </a:lnTo>
                  <a:lnTo>
                    <a:pt x="3219" y="471"/>
                  </a:lnTo>
                  <a:lnTo>
                    <a:pt x="3219" y="495"/>
                  </a:lnTo>
                  <a:lnTo>
                    <a:pt x="3221" y="518"/>
                  </a:lnTo>
                  <a:lnTo>
                    <a:pt x="3224" y="542"/>
                  </a:lnTo>
                  <a:lnTo>
                    <a:pt x="3228" y="565"/>
                  </a:lnTo>
                  <a:lnTo>
                    <a:pt x="3234" y="587"/>
                  </a:lnTo>
                  <a:lnTo>
                    <a:pt x="3240" y="609"/>
                  </a:lnTo>
                  <a:lnTo>
                    <a:pt x="3247" y="631"/>
                  </a:lnTo>
                  <a:lnTo>
                    <a:pt x="3256" y="651"/>
                  </a:lnTo>
                  <a:lnTo>
                    <a:pt x="3266" y="672"/>
                  </a:lnTo>
                  <a:lnTo>
                    <a:pt x="3276" y="693"/>
                  </a:lnTo>
                  <a:lnTo>
                    <a:pt x="3287" y="711"/>
                  </a:lnTo>
                  <a:lnTo>
                    <a:pt x="3300" y="730"/>
                  </a:lnTo>
                  <a:lnTo>
                    <a:pt x="3312" y="748"/>
                  </a:lnTo>
                  <a:lnTo>
                    <a:pt x="3327" y="766"/>
                  </a:lnTo>
                  <a:lnTo>
                    <a:pt x="3341" y="782"/>
                  </a:lnTo>
                  <a:lnTo>
                    <a:pt x="3357" y="798"/>
                  </a:lnTo>
                  <a:lnTo>
                    <a:pt x="3373" y="813"/>
                  </a:lnTo>
                  <a:lnTo>
                    <a:pt x="3391" y="828"/>
                  </a:lnTo>
                  <a:lnTo>
                    <a:pt x="3408" y="841"/>
                  </a:lnTo>
                  <a:lnTo>
                    <a:pt x="3427" y="853"/>
                  </a:lnTo>
                  <a:lnTo>
                    <a:pt x="3447" y="866"/>
                  </a:lnTo>
                  <a:lnTo>
                    <a:pt x="3466" y="876"/>
                  </a:lnTo>
                  <a:lnTo>
                    <a:pt x="3487" y="886"/>
                  </a:lnTo>
                  <a:lnTo>
                    <a:pt x="3508" y="896"/>
                  </a:lnTo>
                  <a:lnTo>
                    <a:pt x="3530" y="904"/>
                  </a:lnTo>
                  <a:lnTo>
                    <a:pt x="3551" y="911"/>
                  </a:lnTo>
                  <a:lnTo>
                    <a:pt x="3574" y="916"/>
                  </a:lnTo>
                  <a:lnTo>
                    <a:pt x="3598" y="921"/>
                  </a:lnTo>
                  <a:lnTo>
                    <a:pt x="3621" y="925"/>
                  </a:lnTo>
                  <a:lnTo>
                    <a:pt x="3644" y="929"/>
                  </a:lnTo>
                  <a:lnTo>
                    <a:pt x="3669" y="931"/>
                  </a:lnTo>
                  <a:lnTo>
                    <a:pt x="3694" y="931"/>
                  </a:lnTo>
                  <a:close/>
                  <a:moveTo>
                    <a:pt x="3694" y="723"/>
                  </a:moveTo>
                  <a:lnTo>
                    <a:pt x="3681" y="723"/>
                  </a:lnTo>
                  <a:lnTo>
                    <a:pt x="3667" y="722"/>
                  </a:lnTo>
                  <a:lnTo>
                    <a:pt x="3655" y="721"/>
                  </a:lnTo>
                  <a:lnTo>
                    <a:pt x="3642" y="719"/>
                  </a:lnTo>
                  <a:lnTo>
                    <a:pt x="3630" y="716"/>
                  </a:lnTo>
                  <a:lnTo>
                    <a:pt x="3618" y="713"/>
                  </a:lnTo>
                  <a:lnTo>
                    <a:pt x="3606" y="709"/>
                  </a:lnTo>
                  <a:lnTo>
                    <a:pt x="3594" y="705"/>
                  </a:lnTo>
                  <a:lnTo>
                    <a:pt x="3583" y="700"/>
                  </a:lnTo>
                  <a:lnTo>
                    <a:pt x="3572" y="695"/>
                  </a:lnTo>
                  <a:lnTo>
                    <a:pt x="3562" y="688"/>
                  </a:lnTo>
                  <a:lnTo>
                    <a:pt x="3551" y="682"/>
                  </a:lnTo>
                  <a:lnTo>
                    <a:pt x="3542" y="675"/>
                  </a:lnTo>
                  <a:lnTo>
                    <a:pt x="3533" y="668"/>
                  </a:lnTo>
                  <a:lnTo>
                    <a:pt x="3523" y="661"/>
                  </a:lnTo>
                  <a:lnTo>
                    <a:pt x="3515" y="652"/>
                  </a:lnTo>
                  <a:lnTo>
                    <a:pt x="3507" y="643"/>
                  </a:lnTo>
                  <a:lnTo>
                    <a:pt x="3499" y="634"/>
                  </a:lnTo>
                  <a:lnTo>
                    <a:pt x="3491" y="624"/>
                  </a:lnTo>
                  <a:lnTo>
                    <a:pt x="3484" y="615"/>
                  </a:lnTo>
                  <a:lnTo>
                    <a:pt x="3478" y="605"/>
                  </a:lnTo>
                  <a:lnTo>
                    <a:pt x="3473" y="594"/>
                  </a:lnTo>
                  <a:lnTo>
                    <a:pt x="3466" y="583"/>
                  </a:lnTo>
                  <a:lnTo>
                    <a:pt x="3462" y="572"/>
                  </a:lnTo>
                  <a:lnTo>
                    <a:pt x="3457" y="561"/>
                  </a:lnTo>
                  <a:lnTo>
                    <a:pt x="3454" y="548"/>
                  </a:lnTo>
                  <a:lnTo>
                    <a:pt x="3451" y="536"/>
                  </a:lnTo>
                  <a:lnTo>
                    <a:pt x="3448" y="523"/>
                  </a:lnTo>
                  <a:lnTo>
                    <a:pt x="3446" y="511"/>
                  </a:lnTo>
                  <a:lnTo>
                    <a:pt x="3444" y="498"/>
                  </a:lnTo>
                  <a:lnTo>
                    <a:pt x="3444" y="484"/>
                  </a:lnTo>
                  <a:lnTo>
                    <a:pt x="3443" y="471"/>
                  </a:lnTo>
                  <a:lnTo>
                    <a:pt x="3444" y="457"/>
                  </a:lnTo>
                  <a:lnTo>
                    <a:pt x="3444" y="444"/>
                  </a:lnTo>
                  <a:lnTo>
                    <a:pt x="3446" y="431"/>
                  </a:lnTo>
                  <a:lnTo>
                    <a:pt x="3448" y="418"/>
                  </a:lnTo>
                  <a:lnTo>
                    <a:pt x="3451" y="406"/>
                  </a:lnTo>
                  <a:lnTo>
                    <a:pt x="3454" y="394"/>
                  </a:lnTo>
                  <a:lnTo>
                    <a:pt x="3457" y="382"/>
                  </a:lnTo>
                  <a:lnTo>
                    <a:pt x="3462" y="370"/>
                  </a:lnTo>
                  <a:lnTo>
                    <a:pt x="3466" y="359"/>
                  </a:lnTo>
                  <a:lnTo>
                    <a:pt x="3473" y="348"/>
                  </a:lnTo>
                  <a:lnTo>
                    <a:pt x="3478" y="337"/>
                  </a:lnTo>
                  <a:lnTo>
                    <a:pt x="3484" y="328"/>
                  </a:lnTo>
                  <a:lnTo>
                    <a:pt x="3491" y="317"/>
                  </a:lnTo>
                  <a:lnTo>
                    <a:pt x="3499" y="308"/>
                  </a:lnTo>
                  <a:lnTo>
                    <a:pt x="3507" y="299"/>
                  </a:lnTo>
                  <a:lnTo>
                    <a:pt x="3515" y="291"/>
                  </a:lnTo>
                  <a:lnTo>
                    <a:pt x="3523" y="282"/>
                  </a:lnTo>
                  <a:lnTo>
                    <a:pt x="3533" y="274"/>
                  </a:lnTo>
                  <a:lnTo>
                    <a:pt x="3542" y="267"/>
                  </a:lnTo>
                  <a:lnTo>
                    <a:pt x="3551" y="260"/>
                  </a:lnTo>
                  <a:lnTo>
                    <a:pt x="3562" y="253"/>
                  </a:lnTo>
                  <a:lnTo>
                    <a:pt x="3572" y="247"/>
                  </a:lnTo>
                  <a:lnTo>
                    <a:pt x="3583" y="242"/>
                  </a:lnTo>
                  <a:lnTo>
                    <a:pt x="3594" y="237"/>
                  </a:lnTo>
                  <a:lnTo>
                    <a:pt x="3606" y="233"/>
                  </a:lnTo>
                  <a:lnTo>
                    <a:pt x="3618" y="229"/>
                  </a:lnTo>
                  <a:lnTo>
                    <a:pt x="3630" y="226"/>
                  </a:lnTo>
                  <a:lnTo>
                    <a:pt x="3642" y="224"/>
                  </a:lnTo>
                  <a:lnTo>
                    <a:pt x="3655" y="220"/>
                  </a:lnTo>
                  <a:lnTo>
                    <a:pt x="3667" y="219"/>
                  </a:lnTo>
                  <a:lnTo>
                    <a:pt x="3681" y="218"/>
                  </a:lnTo>
                  <a:lnTo>
                    <a:pt x="3694" y="218"/>
                  </a:lnTo>
                  <a:lnTo>
                    <a:pt x="3707" y="218"/>
                  </a:lnTo>
                  <a:lnTo>
                    <a:pt x="3720" y="219"/>
                  </a:lnTo>
                  <a:lnTo>
                    <a:pt x="3734" y="220"/>
                  </a:lnTo>
                  <a:lnTo>
                    <a:pt x="3746" y="224"/>
                  </a:lnTo>
                  <a:lnTo>
                    <a:pt x="3758" y="226"/>
                  </a:lnTo>
                  <a:lnTo>
                    <a:pt x="3770" y="229"/>
                  </a:lnTo>
                  <a:lnTo>
                    <a:pt x="3782" y="233"/>
                  </a:lnTo>
                  <a:lnTo>
                    <a:pt x="3794" y="237"/>
                  </a:lnTo>
                  <a:lnTo>
                    <a:pt x="3805" y="242"/>
                  </a:lnTo>
                  <a:lnTo>
                    <a:pt x="3815" y="247"/>
                  </a:lnTo>
                  <a:lnTo>
                    <a:pt x="3826" y="253"/>
                  </a:lnTo>
                  <a:lnTo>
                    <a:pt x="3836" y="260"/>
                  </a:lnTo>
                  <a:lnTo>
                    <a:pt x="3846" y="267"/>
                  </a:lnTo>
                  <a:lnTo>
                    <a:pt x="3856" y="274"/>
                  </a:lnTo>
                  <a:lnTo>
                    <a:pt x="3864" y="282"/>
                  </a:lnTo>
                  <a:lnTo>
                    <a:pt x="3873" y="291"/>
                  </a:lnTo>
                  <a:lnTo>
                    <a:pt x="3882" y="299"/>
                  </a:lnTo>
                  <a:lnTo>
                    <a:pt x="3889" y="308"/>
                  </a:lnTo>
                  <a:lnTo>
                    <a:pt x="3896" y="317"/>
                  </a:lnTo>
                  <a:lnTo>
                    <a:pt x="3903" y="328"/>
                  </a:lnTo>
                  <a:lnTo>
                    <a:pt x="3909" y="337"/>
                  </a:lnTo>
                  <a:lnTo>
                    <a:pt x="3916" y="348"/>
                  </a:lnTo>
                  <a:lnTo>
                    <a:pt x="3921" y="359"/>
                  </a:lnTo>
                  <a:lnTo>
                    <a:pt x="3926" y="370"/>
                  </a:lnTo>
                  <a:lnTo>
                    <a:pt x="3930" y="382"/>
                  </a:lnTo>
                  <a:lnTo>
                    <a:pt x="3934" y="394"/>
                  </a:lnTo>
                  <a:lnTo>
                    <a:pt x="3937" y="406"/>
                  </a:lnTo>
                  <a:lnTo>
                    <a:pt x="3940" y="418"/>
                  </a:lnTo>
                  <a:lnTo>
                    <a:pt x="3942" y="431"/>
                  </a:lnTo>
                  <a:lnTo>
                    <a:pt x="3944" y="444"/>
                  </a:lnTo>
                  <a:lnTo>
                    <a:pt x="3945" y="457"/>
                  </a:lnTo>
                  <a:lnTo>
                    <a:pt x="3945" y="471"/>
                  </a:lnTo>
                  <a:lnTo>
                    <a:pt x="3945" y="484"/>
                  </a:lnTo>
                  <a:lnTo>
                    <a:pt x="3944" y="498"/>
                  </a:lnTo>
                  <a:lnTo>
                    <a:pt x="3942" y="510"/>
                  </a:lnTo>
                  <a:lnTo>
                    <a:pt x="3940" y="522"/>
                  </a:lnTo>
                  <a:lnTo>
                    <a:pt x="3937" y="535"/>
                  </a:lnTo>
                  <a:lnTo>
                    <a:pt x="3934" y="547"/>
                  </a:lnTo>
                  <a:lnTo>
                    <a:pt x="3930" y="560"/>
                  </a:lnTo>
                  <a:lnTo>
                    <a:pt x="3926" y="571"/>
                  </a:lnTo>
                  <a:lnTo>
                    <a:pt x="3921" y="582"/>
                  </a:lnTo>
                  <a:lnTo>
                    <a:pt x="3916" y="593"/>
                  </a:lnTo>
                  <a:lnTo>
                    <a:pt x="3909" y="604"/>
                  </a:lnTo>
                  <a:lnTo>
                    <a:pt x="3903" y="613"/>
                  </a:lnTo>
                  <a:lnTo>
                    <a:pt x="3896" y="623"/>
                  </a:lnTo>
                  <a:lnTo>
                    <a:pt x="3889" y="633"/>
                  </a:lnTo>
                  <a:lnTo>
                    <a:pt x="3882" y="642"/>
                  </a:lnTo>
                  <a:lnTo>
                    <a:pt x="3873" y="651"/>
                  </a:lnTo>
                  <a:lnTo>
                    <a:pt x="3864" y="660"/>
                  </a:lnTo>
                  <a:lnTo>
                    <a:pt x="3856" y="667"/>
                  </a:lnTo>
                  <a:lnTo>
                    <a:pt x="3846" y="674"/>
                  </a:lnTo>
                  <a:lnTo>
                    <a:pt x="3836" y="681"/>
                  </a:lnTo>
                  <a:lnTo>
                    <a:pt x="3826" y="687"/>
                  </a:lnTo>
                  <a:lnTo>
                    <a:pt x="3815" y="694"/>
                  </a:lnTo>
                  <a:lnTo>
                    <a:pt x="3805" y="700"/>
                  </a:lnTo>
                  <a:lnTo>
                    <a:pt x="3794" y="704"/>
                  </a:lnTo>
                  <a:lnTo>
                    <a:pt x="3782" y="709"/>
                  </a:lnTo>
                  <a:lnTo>
                    <a:pt x="3770" y="713"/>
                  </a:lnTo>
                  <a:lnTo>
                    <a:pt x="3758" y="716"/>
                  </a:lnTo>
                  <a:lnTo>
                    <a:pt x="3746" y="718"/>
                  </a:lnTo>
                  <a:lnTo>
                    <a:pt x="3734" y="721"/>
                  </a:lnTo>
                  <a:lnTo>
                    <a:pt x="3720" y="722"/>
                  </a:lnTo>
                  <a:lnTo>
                    <a:pt x="3707" y="723"/>
                  </a:lnTo>
                  <a:lnTo>
                    <a:pt x="3694" y="723"/>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59" name="Freeform 59">
              <a:extLst>
                <a:ext uri="{FF2B5EF4-FFF2-40B4-BE49-F238E27FC236}">
                  <a16:creationId xmlns:a16="http://schemas.microsoft.com/office/drawing/2014/main" id="{735D11BF-E575-5D43-4041-D439A28BB616}"/>
                </a:ext>
              </a:extLst>
            </p:cNvPr>
            <p:cNvSpPr>
              <a:spLocks/>
            </p:cNvSpPr>
            <p:nvPr userDrawn="1"/>
          </p:nvSpPr>
          <p:spPr bwMode="auto">
            <a:xfrm>
              <a:off x="4602163" y="3349626"/>
              <a:ext cx="46037" cy="50800"/>
            </a:xfrm>
            <a:custGeom>
              <a:avLst/>
              <a:gdLst>
                <a:gd name="T0" fmla="*/ 258 w 397"/>
                <a:gd name="T1" fmla="*/ 451 h 452"/>
                <a:gd name="T2" fmla="*/ 293 w 397"/>
                <a:gd name="T3" fmla="*/ 446 h 452"/>
                <a:gd name="T4" fmla="*/ 325 w 397"/>
                <a:gd name="T5" fmla="*/ 435 h 452"/>
                <a:gd name="T6" fmla="*/ 355 w 397"/>
                <a:gd name="T7" fmla="*/ 421 h 452"/>
                <a:gd name="T8" fmla="*/ 382 w 397"/>
                <a:gd name="T9" fmla="*/ 401 h 452"/>
                <a:gd name="T10" fmla="*/ 367 w 397"/>
                <a:gd name="T11" fmla="*/ 357 h 452"/>
                <a:gd name="T12" fmla="*/ 323 w 397"/>
                <a:gd name="T13" fmla="*/ 390 h 452"/>
                <a:gd name="T14" fmla="*/ 272 w 397"/>
                <a:gd name="T15" fmla="*/ 406 h 452"/>
                <a:gd name="T16" fmla="*/ 215 w 397"/>
                <a:gd name="T17" fmla="*/ 408 h 452"/>
                <a:gd name="T18" fmla="*/ 160 w 397"/>
                <a:gd name="T19" fmla="*/ 396 h 452"/>
                <a:gd name="T20" fmla="*/ 114 w 397"/>
                <a:gd name="T21" fmla="*/ 369 h 452"/>
                <a:gd name="T22" fmla="*/ 78 w 397"/>
                <a:gd name="T23" fmla="*/ 330 h 452"/>
                <a:gd name="T24" fmla="*/ 55 w 397"/>
                <a:gd name="T25" fmla="*/ 282 h 452"/>
                <a:gd name="T26" fmla="*/ 46 w 397"/>
                <a:gd name="T27" fmla="*/ 226 h 452"/>
                <a:gd name="T28" fmla="*/ 55 w 397"/>
                <a:gd name="T29" fmla="*/ 169 h 452"/>
                <a:gd name="T30" fmla="*/ 78 w 397"/>
                <a:gd name="T31" fmla="*/ 121 h 452"/>
                <a:gd name="T32" fmla="*/ 114 w 397"/>
                <a:gd name="T33" fmla="*/ 83 h 452"/>
                <a:gd name="T34" fmla="*/ 160 w 397"/>
                <a:gd name="T35" fmla="*/ 56 h 452"/>
                <a:gd name="T36" fmla="*/ 215 w 397"/>
                <a:gd name="T37" fmla="*/ 43 h 452"/>
                <a:gd name="T38" fmla="*/ 272 w 397"/>
                <a:gd name="T39" fmla="*/ 45 h 452"/>
                <a:gd name="T40" fmla="*/ 323 w 397"/>
                <a:gd name="T41" fmla="*/ 61 h 452"/>
                <a:gd name="T42" fmla="*/ 367 w 397"/>
                <a:gd name="T43" fmla="*/ 94 h 452"/>
                <a:gd name="T44" fmla="*/ 382 w 397"/>
                <a:gd name="T45" fmla="*/ 50 h 452"/>
                <a:gd name="T46" fmla="*/ 355 w 397"/>
                <a:gd name="T47" fmla="*/ 30 h 452"/>
                <a:gd name="T48" fmla="*/ 325 w 397"/>
                <a:gd name="T49" fmla="*/ 16 h 452"/>
                <a:gd name="T50" fmla="*/ 293 w 397"/>
                <a:gd name="T51" fmla="*/ 6 h 452"/>
                <a:gd name="T52" fmla="*/ 258 w 397"/>
                <a:gd name="T53" fmla="*/ 0 h 452"/>
                <a:gd name="T54" fmla="*/ 221 w 397"/>
                <a:gd name="T55" fmla="*/ 0 h 452"/>
                <a:gd name="T56" fmla="*/ 185 w 397"/>
                <a:gd name="T57" fmla="*/ 4 h 452"/>
                <a:gd name="T58" fmla="*/ 151 w 397"/>
                <a:gd name="T59" fmla="*/ 13 h 452"/>
                <a:gd name="T60" fmla="*/ 120 w 397"/>
                <a:gd name="T61" fmla="*/ 26 h 452"/>
                <a:gd name="T62" fmla="*/ 92 w 397"/>
                <a:gd name="T63" fmla="*/ 44 h 452"/>
                <a:gd name="T64" fmla="*/ 66 w 397"/>
                <a:gd name="T65" fmla="*/ 64 h 452"/>
                <a:gd name="T66" fmla="*/ 45 w 397"/>
                <a:gd name="T67" fmla="*/ 88 h 452"/>
                <a:gd name="T68" fmla="*/ 27 w 397"/>
                <a:gd name="T69" fmla="*/ 116 h 452"/>
                <a:gd name="T70" fmla="*/ 13 w 397"/>
                <a:gd name="T71" fmla="*/ 146 h 452"/>
                <a:gd name="T72" fmla="*/ 5 w 397"/>
                <a:gd name="T73" fmla="*/ 179 h 452"/>
                <a:gd name="T74" fmla="*/ 0 w 397"/>
                <a:gd name="T75" fmla="*/ 214 h 452"/>
                <a:gd name="T76" fmla="*/ 1 w 397"/>
                <a:gd name="T77" fmla="*/ 250 h 452"/>
                <a:gd name="T78" fmla="*/ 7 w 397"/>
                <a:gd name="T79" fmla="*/ 284 h 452"/>
                <a:gd name="T80" fmla="*/ 18 w 397"/>
                <a:gd name="T81" fmla="*/ 316 h 452"/>
                <a:gd name="T82" fmla="*/ 33 w 397"/>
                <a:gd name="T83" fmla="*/ 346 h 452"/>
                <a:gd name="T84" fmla="*/ 52 w 397"/>
                <a:gd name="T85" fmla="*/ 371 h 452"/>
                <a:gd name="T86" fmla="*/ 74 w 397"/>
                <a:gd name="T87" fmla="*/ 395 h 452"/>
                <a:gd name="T88" fmla="*/ 100 w 397"/>
                <a:gd name="T89" fmla="*/ 415 h 452"/>
                <a:gd name="T90" fmla="*/ 130 w 397"/>
                <a:gd name="T91" fmla="*/ 430 h 452"/>
                <a:gd name="T92" fmla="*/ 162 w 397"/>
                <a:gd name="T93" fmla="*/ 441 h 452"/>
                <a:gd name="T94" fmla="*/ 197 w 397"/>
                <a:gd name="T95" fmla="*/ 449 h 452"/>
                <a:gd name="T96" fmla="*/ 234 w 397"/>
                <a:gd name="T97" fmla="*/ 45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97" h="452">
                  <a:moveTo>
                    <a:pt x="234" y="452"/>
                  </a:moveTo>
                  <a:lnTo>
                    <a:pt x="245" y="452"/>
                  </a:lnTo>
                  <a:lnTo>
                    <a:pt x="258" y="451"/>
                  </a:lnTo>
                  <a:lnTo>
                    <a:pt x="269" y="450"/>
                  </a:lnTo>
                  <a:lnTo>
                    <a:pt x="281" y="448"/>
                  </a:lnTo>
                  <a:lnTo>
                    <a:pt x="293" y="446"/>
                  </a:lnTo>
                  <a:lnTo>
                    <a:pt x="303" y="442"/>
                  </a:lnTo>
                  <a:lnTo>
                    <a:pt x="315" y="439"/>
                  </a:lnTo>
                  <a:lnTo>
                    <a:pt x="325" y="435"/>
                  </a:lnTo>
                  <a:lnTo>
                    <a:pt x="335" y="431"/>
                  </a:lnTo>
                  <a:lnTo>
                    <a:pt x="346" y="426"/>
                  </a:lnTo>
                  <a:lnTo>
                    <a:pt x="355" y="421"/>
                  </a:lnTo>
                  <a:lnTo>
                    <a:pt x="364" y="415"/>
                  </a:lnTo>
                  <a:lnTo>
                    <a:pt x="373" y="408"/>
                  </a:lnTo>
                  <a:lnTo>
                    <a:pt x="382" y="401"/>
                  </a:lnTo>
                  <a:lnTo>
                    <a:pt x="389" y="394"/>
                  </a:lnTo>
                  <a:lnTo>
                    <a:pt x="397" y="386"/>
                  </a:lnTo>
                  <a:lnTo>
                    <a:pt x="367" y="357"/>
                  </a:lnTo>
                  <a:lnTo>
                    <a:pt x="353" y="369"/>
                  </a:lnTo>
                  <a:lnTo>
                    <a:pt x="338" y="381"/>
                  </a:lnTo>
                  <a:lnTo>
                    <a:pt x="323" y="390"/>
                  </a:lnTo>
                  <a:lnTo>
                    <a:pt x="306" y="397"/>
                  </a:lnTo>
                  <a:lnTo>
                    <a:pt x="290" y="402"/>
                  </a:lnTo>
                  <a:lnTo>
                    <a:pt x="272" y="406"/>
                  </a:lnTo>
                  <a:lnTo>
                    <a:pt x="255" y="410"/>
                  </a:lnTo>
                  <a:lnTo>
                    <a:pt x="235" y="410"/>
                  </a:lnTo>
                  <a:lnTo>
                    <a:pt x="215" y="408"/>
                  </a:lnTo>
                  <a:lnTo>
                    <a:pt x="197" y="406"/>
                  </a:lnTo>
                  <a:lnTo>
                    <a:pt x="178" y="402"/>
                  </a:lnTo>
                  <a:lnTo>
                    <a:pt x="160" y="396"/>
                  </a:lnTo>
                  <a:lnTo>
                    <a:pt x="144" y="388"/>
                  </a:lnTo>
                  <a:lnTo>
                    <a:pt x="128" y="380"/>
                  </a:lnTo>
                  <a:lnTo>
                    <a:pt x="114" y="369"/>
                  </a:lnTo>
                  <a:lnTo>
                    <a:pt x="100" y="357"/>
                  </a:lnTo>
                  <a:lnTo>
                    <a:pt x="89" y="345"/>
                  </a:lnTo>
                  <a:lnTo>
                    <a:pt x="78" y="330"/>
                  </a:lnTo>
                  <a:lnTo>
                    <a:pt x="68" y="315"/>
                  </a:lnTo>
                  <a:lnTo>
                    <a:pt x="61" y="299"/>
                  </a:lnTo>
                  <a:lnTo>
                    <a:pt x="55" y="282"/>
                  </a:lnTo>
                  <a:lnTo>
                    <a:pt x="51" y="264"/>
                  </a:lnTo>
                  <a:lnTo>
                    <a:pt x="48" y="246"/>
                  </a:lnTo>
                  <a:lnTo>
                    <a:pt x="46" y="226"/>
                  </a:lnTo>
                  <a:lnTo>
                    <a:pt x="48" y="206"/>
                  </a:lnTo>
                  <a:lnTo>
                    <a:pt x="51" y="188"/>
                  </a:lnTo>
                  <a:lnTo>
                    <a:pt x="55" y="169"/>
                  </a:lnTo>
                  <a:lnTo>
                    <a:pt x="61" y="153"/>
                  </a:lnTo>
                  <a:lnTo>
                    <a:pt x="68" y="136"/>
                  </a:lnTo>
                  <a:lnTo>
                    <a:pt x="78" y="121"/>
                  </a:lnTo>
                  <a:lnTo>
                    <a:pt x="89" y="107"/>
                  </a:lnTo>
                  <a:lnTo>
                    <a:pt x="100" y="94"/>
                  </a:lnTo>
                  <a:lnTo>
                    <a:pt x="114" y="83"/>
                  </a:lnTo>
                  <a:lnTo>
                    <a:pt x="128" y="72"/>
                  </a:lnTo>
                  <a:lnTo>
                    <a:pt x="144" y="63"/>
                  </a:lnTo>
                  <a:lnTo>
                    <a:pt x="160" y="56"/>
                  </a:lnTo>
                  <a:lnTo>
                    <a:pt x="178" y="50"/>
                  </a:lnTo>
                  <a:lnTo>
                    <a:pt x="197" y="46"/>
                  </a:lnTo>
                  <a:lnTo>
                    <a:pt x="215" y="43"/>
                  </a:lnTo>
                  <a:lnTo>
                    <a:pt x="235" y="42"/>
                  </a:lnTo>
                  <a:lnTo>
                    <a:pt x="255" y="43"/>
                  </a:lnTo>
                  <a:lnTo>
                    <a:pt x="272" y="45"/>
                  </a:lnTo>
                  <a:lnTo>
                    <a:pt x="290" y="49"/>
                  </a:lnTo>
                  <a:lnTo>
                    <a:pt x="306" y="54"/>
                  </a:lnTo>
                  <a:lnTo>
                    <a:pt x="323" y="61"/>
                  </a:lnTo>
                  <a:lnTo>
                    <a:pt x="338" y="70"/>
                  </a:lnTo>
                  <a:lnTo>
                    <a:pt x="353" y="82"/>
                  </a:lnTo>
                  <a:lnTo>
                    <a:pt x="367" y="94"/>
                  </a:lnTo>
                  <a:lnTo>
                    <a:pt x="397" y="64"/>
                  </a:lnTo>
                  <a:lnTo>
                    <a:pt x="389" y="57"/>
                  </a:lnTo>
                  <a:lnTo>
                    <a:pt x="382" y="50"/>
                  </a:lnTo>
                  <a:lnTo>
                    <a:pt x="373" y="43"/>
                  </a:lnTo>
                  <a:lnTo>
                    <a:pt x="364" y="36"/>
                  </a:lnTo>
                  <a:lnTo>
                    <a:pt x="355" y="30"/>
                  </a:lnTo>
                  <a:lnTo>
                    <a:pt x="346" y="25"/>
                  </a:lnTo>
                  <a:lnTo>
                    <a:pt x="335" y="20"/>
                  </a:lnTo>
                  <a:lnTo>
                    <a:pt x="325" y="16"/>
                  </a:lnTo>
                  <a:lnTo>
                    <a:pt x="315" y="13"/>
                  </a:lnTo>
                  <a:lnTo>
                    <a:pt x="304" y="9"/>
                  </a:lnTo>
                  <a:lnTo>
                    <a:pt x="293" y="6"/>
                  </a:lnTo>
                  <a:lnTo>
                    <a:pt x="281" y="3"/>
                  </a:lnTo>
                  <a:lnTo>
                    <a:pt x="270" y="2"/>
                  </a:lnTo>
                  <a:lnTo>
                    <a:pt x="258" y="0"/>
                  </a:lnTo>
                  <a:lnTo>
                    <a:pt x="246" y="0"/>
                  </a:lnTo>
                  <a:lnTo>
                    <a:pt x="234" y="0"/>
                  </a:lnTo>
                  <a:lnTo>
                    <a:pt x="221" y="0"/>
                  </a:lnTo>
                  <a:lnTo>
                    <a:pt x="209" y="1"/>
                  </a:lnTo>
                  <a:lnTo>
                    <a:pt x="198" y="2"/>
                  </a:lnTo>
                  <a:lnTo>
                    <a:pt x="185" y="4"/>
                  </a:lnTo>
                  <a:lnTo>
                    <a:pt x="174" y="6"/>
                  </a:lnTo>
                  <a:lnTo>
                    <a:pt x="162" y="10"/>
                  </a:lnTo>
                  <a:lnTo>
                    <a:pt x="151" y="13"/>
                  </a:lnTo>
                  <a:lnTo>
                    <a:pt x="141" y="17"/>
                  </a:lnTo>
                  <a:lnTo>
                    <a:pt x="130" y="21"/>
                  </a:lnTo>
                  <a:lnTo>
                    <a:pt x="120" y="26"/>
                  </a:lnTo>
                  <a:lnTo>
                    <a:pt x="111" y="31"/>
                  </a:lnTo>
                  <a:lnTo>
                    <a:pt x="101" y="37"/>
                  </a:lnTo>
                  <a:lnTo>
                    <a:pt x="92" y="44"/>
                  </a:lnTo>
                  <a:lnTo>
                    <a:pt x="83" y="50"/>
                  </a:lnTo>
                  <a:lnTo>
                    <a:pt x="74" y="57"/>
                  </a:lnTo>
                  <a:lnTo>
                    <a:pt x="66" y="64"/>
                  </a:lnTo>
                  <a:lnTo>
                    <a:pt x="59" y="71"/>
                  </a:lnTo>
                  <a:lnTo>
                    <a:pt x="52" y="80"/>
                  </a:lnTo>
                  <a:lnTo>
                    <a:pt x="45" y="88"/>
                  </a:lnTo>
                  <a:lnTo>
                    <a:pt x="38" y="97"/>
                  </a:lnTo>
                  <a:lnTo>
                    <a:pt x="33" y="106"/>
                  </a:lnTo>
                  <a:lnTo>
                    <a:pt x="27" y="116"/>
                  </a:lnTo>
                  <a:lnTo>
                    <a:pt x="23" y="125"/>
                  </a:lnTo>
                  <a:lnTo>
                    <a:pt x="18" y="135"/>
                  </a:lnTo>
                  <a:lnTo>
                    <a:pt x="13" y="146"/>
                  </a:lnTo>
                  <a:lnTo>
                    <a:pt x="10" y="157"/>
                  </a:lnTo>
                  <a:lnTo>
                    <a:pt x="7" y="167"/>
                  </a:lnTo>
                  <a:lnTo>
                    <a:pt x="5" y="179"/>
                  </a:lnTo>
                  <a:lnTo>
                    <a:pt x="3" y="190"/>
                  </a:lnTo>
                  <a:lnTo>
                    <a:pt x="1" y="201"/>
                  </a:lnTo>
                  <a:lnTo>
                    <a:pt x="0" y="214"/>
                  </a:lnTo>
                  <a:lnTo>
                    <a:pt x="0" y="226"/>
                  </a:lnTo>
                  <a:lnTo>
                    <a:pt x="0" y="237"/>
                  </a:lnTo>
                  <a:lnTo>
                    <a:pt x="1" y="250"/>
                  </a:lnTo>
                  <a:lnTo>
                    <a:pt x="3" y="261"/>
                  </a:lnTo>
                  <a:lnTo>
                    <a:pt x="5" y="272"/>
                  </a:lnTo>
                  <a:lnTo>
                    <a:pt x="7" y="284"/>
                  </a:lnTo>
                  <a:lnTo>
                    <a:pt x="10" y="295"/>
                  </a:lnTo>
                  <a:lnTo>
                    <a:pt x="13" y="305"/>
                  </a:lnTo>
                  <a:lnTo>
                    <a:pt x="18" y="316"/>
                  </a:lnTo>
                  <a:lnTo>
                    <a:pt x="23" y="326"/>
                  </a:lnTo>
                  <a:lnTo>
                    <a:pt x="27" y="335"/>
                  </a:lnTo>
                  <a:lnTo>
                    <a:pt x="33" y="346"/>
                  </a:lnTo>
                  <a:lnTo>
                    <a:pt x="38" y="355"/>
                  </a:lnTo>
                  <a:lnTo>
                    <a:pt x="45" y="363"/>
                  </a:lnTo>
                  <a:lnTo>
                    <a:pt x="52" y="371"/>
                  </a:lnTo>
                  <a:lnTo>
                    <a:pt x="59" y="380"/>
                  </a:lnTo>
                  <a:lnTo>
                    <a:pt x="66" y="388"/>
                  </a:lnTo>
                  <a:lnTo>
                    <a:pt x="74" y="395"/>
                  </a:lnTo>
                  <a:lnTo>
                    <a:pt x="83" y="401"/>
                  </a:lnTo>
                  <a:lnTo>
                    <a:pt x="92" y="408"/>
                  </a:lnTo>
                  <a:lnTo>
                    <a:pt x="100" y="415"/>
                  </a:lnTo>
                  <a:lnTo>
                    <a:pt x="111" y="420"/>
                  </a:lnTo>
                  <a:lnTo>
                    <a:pt x="120" y="425"/>
                  </a:lnTo>
                  <a:lnTo>
                    <a:pt x="130" y="430"/>
                  </a:lnTo>
                  <a:lnTo>
                    <a:pt x="141" y="434"/>
                  </a:lnTo>
                  <a:lnTo>
                    <a:pt x="151" y="438"/>
                  </a:lnTo>
                  <a:lnTo>
                    <a:pt x="162" y="441"/>
                  </a:lnTo>
                  <a:lnTo>
                    <a:pt x="174" y="445"/>
                  </a:lnTo>
                  <a:lnTo>
                    <a:pt x="185" y="448"/>
                  </a:lnTo>
                  <a:lnTo>
                    <a:pt x="197" y="449"/>
                  </a:lnTo>
                  <a:lnTo>
                    <a:pt x="209" y="451"/>
                  </a:lnTo>
                  <a:lnTo>
                    <a:pt x="221" y="452"/>
                  </a:lnTo>
                  <a:lnTo>
                    <a:pt x="234" y="45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0" name="Freeform 60">
              <a:extLst>
                <a:ext uri="{FF2B5EF4-FFF2-40B4-BE49-F238E27FC236}">
                  <a16:creationId xmlns:a16="http://schemas.microsoft.com/office/drawing/2014/main" id="{4FA40B3E-A55C-5864-B14F-A41A79B88F94}"/>
                </a:ext>
              </a:extLst>
            </p:cNvPr>
            <p:cNvSpPr>
              <a:spLocks/>
            </p:cNvSpPr>
            <p:nvPr userDrawn="1"/>
          </p:nvSpPr>
          <p:spPr bwMode="auto">
            <a:xfrm>
              <a:off x="4654550" y="3349626"/>
              <a:ext cx="52387" cy="50800"/>
            </a:xfrm>
            <a:custGeom>
              <a:avLst/>
              <a:gdLst>
                <a:gd name="T0" fmla="*/ 259 w 468"/>
                <a:gd name="T1" fmla="*/ 451 h 452"/>
                <a:gd name="T2" fmla="*/ 294 w 468"/>
                <a:gd name="T3" fmla="*/ 445 h 452"/>
                <a:gd name="T4" fmla="*/ 327 w 468"/>
                <a:gd name="T5" fmla="*/ 434 h 452"/>
                <a:gd name="T6" fmla="*/ 357 w 468"/>
                <a:gd name="T7" fmla="*/ 420 h 452"/>
                <a:gd name="T8" fmla="*/ 385 w 468"/>
                <a:gd name="T9" fmla="*/ 401 h 452"/>
                <a:gd name="T10" fmla="*/ 409 w 468"/>
                <a:gd name="T11" fmla="*/ 380 h 452"/>
                <a:gd name="T12" fmla="*/ 430 w 468"/>
                <a:gd name="T13" fmla="*/ 355 h 452"/>
                <a:gd name="T14" fmla="*/ 446 w 468"/>
                <a:gd name="T15" fmla="*/ 326 h 452"/>
                <a:gd name="T16" fmla="*/ 458 w 468"/>
                <a:gd name="T17" fmla="*/ 295 h 452"/>
                <a:gd name="T18" fmla="*/ 466 w 468"/>
                <a:gd name="T19" fmla="*/ 261 h 452"/>
                <a:gd name="T20" fmla="*/ 468 w 468"/>
                <a:gd name="T21" fmla="*/ 226 h 452"/>
                <a:gd name="T22" fmla="*/ 466 w 468"/>
                <a:gd name="T23" fmla="*/ 190 h 452"/>
                <a:gd name="T24" fmla="*/ 458 w 468"/>
                <a:gd name="T25" fmla="*/ 157 h 452"/>
                <a:gd name="T26" fmla="*/ 446 w 468"/>
                <a:gd name="T27" fmla="*/ 125 h 452"/>
                <a:gd name="T28" fmla="*/ 430 w 468"/>
                <a:gd name="T29" fmla="*/ 97 h 452"/>
                <a:gd name="T30" fmla="*/ 409 w 468"/>
                <a:gd name="T31" fmla="*/ 71 h 452"/>
                <a:gd name="T32" fmla="*/ 385 w 468"/>
                <a:gd name="T33" fmla="*/ 50 h 452"/>
                <a:gd name="T34" fmla="*/ 357 w 468"/>
                <a:gd name="T35" fmla="*/ 31 h 452"/>
                <a:gd name="T36" fmla="*/ 327 w 468"/>
                <a:gd name="T37" fmla="*/ 17 h 452"/>
                <a:gd name="T38" fmla="*/ 294 w 468"/>
                <a:gd name="T39" fmla="*/ 6 h 452"/>
                <a:gd name="T40" fmla="*/ 259 w 468"/>
                <a:gd name="T41" fmla="*/ 1 h 452"/>
                <a:gd name="T42" fmla="*/ 222 w 468"/>
                <a:gd name="T43" fmla="*/ 0 h 452"/>
                <a:gd name="T44" fmla="*/ 186 w 468"/>
                <a:gd name="T45" fmla="*/ 4 h 452"/>
                <a:gd name="T46" fmla="*/ 151 w 468"/>
                <a:gd name="T47" fmla="*/ 13 h 452"/>
                <a:gd name="T48" fmla="*/ 120 w 468"/>
                <a:gd name="T49" fmla="*/ 26 h 452"/>
                <a:gd name="T50" fmla="*/ 91 w 468"/>
                <a:gd name="T51" fmla="*/ 44 h 452"/>
                <a:gd name="T52" fmla="*/ 67 w 468"/>
                <a:gd name="T53" fmla="*/ 64 h 452"/>
                <a:gd name="T54" fmla="*/ 45 w 468"/>
                <a:gd name="T55" fmla="*/ 89 h 452"/>
                <a:gd name="T56" fmla="*/ 27 w 468"/>
                <a:gd name="T57" fmla="*/ 116 h 452"/>
                <a:gd name="T58" fmla="*/ 14 w 468"/>
                <a:gd name="T59" fmla="*/ 147 h 452"/>
                <a:gd name="T60" fmla="*/ 4 w 468"/>
                <a:gd name="T61" fmla="*/ 179 h 452"/>
                <a:gd name="T62" fmla="*/ 0 w 468"/>
                <a:gd name="T63" fmla="*/ 214 h 452"/>
                <a:gd name="T64" fmla="*/ 1 w 468"/>
                <a:gd name="T65" fmla="*/ 250 h 452"/>
                <a:gd name="T66" fmla="*/ 8 w 468"/>
                <a:gd name="T67" fmla="*/ 284 h 452"/>
                <a:gd name="T68" fmla="*/ 18 w 468"/>
                <a:gd name="T69" fmla="*/ 316 h 452"/>
                <a:gd name="T70" fmla="*/ 32 w 468"/>
                <a:gd name="T71" fmla="*/ 345 h 452"/>
                <a:gd name="T72" fmla="*/ 52 w 468"/>
                <a:gd name="T73" fmla="*/ 371 h 452"/>
                <a:gd name="T74" fmla="*/ 75 w 468"/>
                <a:gd name="T75" fmla="*/ 395 h 452"/>
                <a:gd name="T76" fmla="*/ 101 w 468"/>
                <a:gd name="T77" fmla="*/ 415 h 452"/>
                <a:gd name="T78" fmla="*/ 131 w 468"/>
                <a:gd name="T79" fmla="*/ 430 h 452"/>
                <a:gd name="T80" fmla="*/ 163 w 468"/>
                <a:gd name="T81" fmla="*/ 441 h 452"/>
                <a:gd name="T82" fmla="*/ 198 w 468"/>
                <a:gd name="T83" fmla="*/ 449 h 452"/>
                <a:gd name="T84" fmla="*/ 234 w 468"/>
                <a:gd name="T85" fmla="*/ 45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68" h="452">
                  <a:moveTo>
                    <a:pt x="234" y="452"/>
                  </a:moveTo>
                  <a:lnTo>
                    <a:pt x="247" y="452"/>
                  </a:lnTo>
                  <a:lnTo>
                    <a:pt x="259" y="451"/>
                  </a:lnTo>
                  <a:lnTo>
                    <a:pt x="271" y="449"/>
                  </a:lnTo>
                  <a:lnTo>
                    <a:pt x="283" y="448"/>
                  </a:lnTo>
                  <a:lnTo>
                    <a:pt x="294" y="445"/>
                  </a:lnTo>
                  <a:lnTo>
                    <a:pt x="306" y="441"/>
                  </a:lnTo>
                  <a:lnTo>
                    <a:pt x="317" y="438"/>
                  </a:lnTo>
                  <a:lnTo>
                    <a:pt x="327" y="434"/>
                  </a:lnTo>
                  <a:lnTo>
                    <a:pt x="338" y="430"/>
                  </a:lnTo>
                  <a:lnTo>
                    <a:pt x="348" y="425"/>
                  </a:lnTo>
                  <a:lnTo>
                    <a:pt x="357" y="420"/>
                  </a:lnTo>
                  <a:lnTo>
                    <a:pt x="368" y="415"/>
                  </a:lnTo>
                  <a:lnTo>
                    <a:pt x="376" y="408"/>
                  </a:lnTo>
                  <a:lnTo>
                    <a:pt x="385" y="401"/>
                  </a:lnTo>
                  <a:lnTo>
                    <a:pt x="394" y="395"/>
                  </a:lnTo>
                  <a:lnTo>
                    <a:pt x="402" y="388"/>
                  </a:lnTo>
                  <a:lnTo>
                    <a:pt x="409" y="380"/>
                  </a:lnTo>
                  <a:lnTo>
                    <a:pt x="416" y="371"/>
                  </a:lnTo>
                  <a:lnTo>
                    <a:pt x="424" y="363"/>
                  </a:lnTo>
                  <a:lnTo>
                    <a:pt x="430" y="355"/>
                  </a:lnTo>
                  <a:lnTo>
                    <a:pt x="436" y="346"/>
                  </a:lnTo>
                  <a:lnTo>
                    <a:pt x="441" y="335"/>
                  </a:lnTo>
                  <a:lnTo>
                    <a:pt x="446" y="326"/>
                  </a:lnTo>
                  <a:lnTo>
                    <a:pt x="451" y="316"/>
                  </a:lnTo>
                  <a:lnTo>
                    <a:pt x="455" y="305"/>
                  </a:lnTo>
                  <a:lnTo>
                    <a:pt x="458" y="295"/>
                  </a:lnTo>
                  <a:lnTo>
                    <a:pt x="461" y="284"/>
                  </a:lnTo>
                  <a:lnTo>
                    <a:pt x="464" y="272"/>
                  </a:lnTo>
                  <a:lnTo>
                    <a:pt x="466" y="261"/>
                  </a:lnTo>
                  <a:lnTo>
                    <a:pt x="467" y="250"/>
                  </a:lnTo>
                  <a:lnTo>
                    <a:pt x="468" y="237"/>
                  </a:lnTo>
                  <a:lnTo>
                    <a:pt x="468" y="226"/>
                  </a:lnTo>
                  <a:lnTo>
                    <a:pt x="468" y="214"/>
                  </a:lnTo>
                  <a:lnTo>
                    <a:pt x="467" y="201"/>
                  </a:lnTo>
                  <a:lnTo>
                    <a:pt x="466" y="190"/>
                  </a:lnTo>
                  <a:lnTo>
                    <a:pt x="464" y="179"/>
                  </a:lnTo>
                  <a:lnTo>
                    <a:pt x="461" y="167"/>
                  </a:lnTo>
                  <a:lnTo>
                    <a:pt x="458" y="157"/>
                  </a:lnTo>
                  <a:lnTo>
                    <a:pt x="455" y="146"/>
                  </a:lnTo>
                  <a:lnTo>
                    <a:pt x="451" y="135"/>
                  </a:lnTo>
                  <a:lnTo>
                    <a:pt x="446" y="125"/>
                  </a:lnTo>
                  <a:lnTo>
                    <a:pt x="441" y="116"/>
                  </a:lnTo>
                  <a:lnTo>
                    <a:pt x="436" y="106"/>
                  </a:lnTo>
                  <a:lnTo>
                    <a:pt x="430" y="97"/>
                  </a:lnTo>
                  <a:lnTo>
                    <a:pt x="424" y="88"/>
                  </a:lnTo>
                  <a:lnTo>
                    <a:pt x="416" y="80"/>
                  </a:lnTo>
                  <a:lnTo>
                    <a:pt x="409" y="71"/>
                  </a:lnTo>
                  <a:lnTo>
                    <a:pt x="402" y="64"/>
                  </a:lnTo>
                  <a:lnTo>
                    <a:pt x="394" y="57"/>
                  </a:lnTo>
                  <a:lnTo>
                    <a:pt x="385" y="50"/>
                  </a:lnTo>
                  <a:lnTo>
                    <a:pt x="376" y="44"/>
                  </a:lnTo>
                  <a:lnTo>
                    <a:pt x="368" y="37"/>
                  </a:lnTo>
                  <a:lnTo>
                    <a:pt x="357" y="31"/>
                  </a:lnTo>
                  <a:lnTo>
                    <a:pt x="348" y="26"/>
                  </a:lnTo>
                  <a:lnTo>
                    <a:pt x="338" y="21"/>
                  </a:lnTo>
                  <a:lnTo>
                    <a:pt x="327" y="17"/>
                  </a:lnTo>
                  <a:lnTo>
                    <a:pt x="317" y="13"/>
                  </a:lnTo>
                  <a:lnTo>
                    <a:pt x="306" y="10"/>
                  </a:lnTo>
                  <a:lnTo>
                    <a:pt x="294" y="6"/>
                  </a:lnTo>
                  <a:lnTo>
                    <a:pt x="283" y="4"/>
                  </a:lnTo>
                  <a:lnTo>
                    <a:pt x="271" y="2"/>
                  </a:lnTo>
                  <a:lnTo>
                    <a:pt x="259" y="1"/>
                  </a:lnTo>
                  <a:lnTo>
                    <a:pt x="247" y="0"/>
                  </a:lnTo>
                  <a:lnTo>
                    <a:pt x="234" y="0"/>
                  </a:lnTo>
                  <a:lnTo>
                    <a:pt x="222" y="0"/>
                  </a:lnTo>
                  <a:lnTo>
                    <a:pt x="209" y="1"/>
                  </a:lnTo>
                  <a:lnTo>
                    <a:pt x="198" y="2"/>
                  </a:lnTo>
                  <a:lnTo>
                    <a:pt x="186" y="4"/>
                  </a:lnTo>
                  <a:lnTo>
                    <a:pt x="174" y="6"/>
                  </a:lnTo>
                  <a:lnTo>
                    <a:pt x="163" y="10"/>
                  </a:lnTo>
                  <a:lnTo>
                    <a:pt x="151" y="13"/>
                  </a:lnTo>
                  <a:lnTo>
                    <a:pt x="141" y="17"/>
                  </a:lnTo>
                  <a:lnTo>
                    <a:pt x="131" y="21"/>
                  </a:lnTo>
                  <a:lnTo>
                    <a:pt x="120" y="26"/>
                  </a:lnTo>
                  <a:lnTo>
                    <a:pt x="110" y="31"/>
                  </a:lnTo>
                  <a:lnTo>
                    <a:pt x="101" y="37"/>
                  </a:lnTo>
                  <a:lnTo>
                    <a:pt x="91" y="44"/>
                  </a:lnTo>
                  <a:lnTo>
                    <a:pt x="83" y="50"/>
                  </a:lnTo>
                  <a:lnTo>
                    <a:pt x="75" y="57"/>
                  </a:lnTo>
                  <a:lnTo>
                    <a:pt x="67" y="64"/>
                  </a:lnTo>
                  <a:lnTo>
                    <a:pt x="59" y="72"/>
                  </a:lnTo>
                  <a:lnTo>
                    <a:pt x="52" y="80"/>
                  </a:lnTo>
                  <a:lnTo>
                    <a:pt x="45" y="89"/>
                  </a:lnTo>
                  <a:lnTo>
                    <a:pt x="39" y="97"/>
                  </a:lnTo>
                  <a:lnTo>
                    <a:pt x="32" y="106"/>
                  </a:lnTo>
                  <a:lnTo>
                    <a:pt x="27" y="116"/>
                  </a:lnTo>
                  <a:lnTo>
                    <a:pt x="22" y="126"/>
                  </a:lnTo>
                  <a:lnTo>
                    <a:pt x="18" y="135"/>
                  </a:lnTo>
                  <a:lnTo>
                    <a:pt x="14" y="147"/>
                  </a:lnTo>
                  <a:lnTo>
                    <a:pt x="10" y="157"/>
                  </a:lnTo>
                  <a:lnTo>
                    <a:pt x="8" y="167"/>
                  </a:lnTo>
                  <a:lnTo>
                    <a:pt x="4" y="179"/>
                  </a:lnTo>
                  <a:lnTo>
                    <a:pt x="2" y="190"/>
                  </a:lnTo>
                  <a:lnTo>
                    <a:pt x="1" y="202"/>
                  </a:lnTo>
                  <a:lnTo>
                    <a:pt x="0" y="214"/>
                  </a:lnTo>
                  <a:lnTo>
                    <a:pt x="0" y="226"/>
                  </a:lnTo>
                  <a:lnTo>
                    <a:pt x="0" y="237"/>
                  </a:lnTo>
                  <a:lnTo>
                    <a:pt x="1" y="250"/>
                  </a:lnTo>
                  <a:lnTo>
                    <a:pt x="2" y="261"/>
                  </a:lnTo>
                  <a:lnTo>
                    <a:pt x="4" y="272"/>
                  </a:lnTo>
                  <a:lnTo>
                    <a:pt x="8" y="284"/>
                  </a:lnTo>
                  <a:lnTo>
                    <a:pt x="10" y="295"/>
                  </a:lnTo>
                  <a:lnTo>
                    <a:pt x="14" y="305"/>
                  </a:lnTo>
                  <a:lnTo>
                    <a:pt x="18" y="316"/>
                  </a:lnTo>
                  <a:lnTo>
                    <a:pt x="22" y="326"/>
                  </a:lnTo>
                  <a:lnTo>
                    <a:pt x="27" y="335"/>
                  </a:lnTo>
                  <a:lnTo>
                    <a:pt x="32" y="345"/>
                  </a:lnTo>
                  <a:lnTo>
                    <a:pt x="39" y="354"/>
                  </a:lnTo>
                  <a:lnTo>
                    <a:pt x="45" y="363"/>
                  </a:lnTo>
                  <a:lnTo>
                    <a:pt x="52" y="371"/>
                  </a:lnTo>
                  <a:lnTo>
                    <a:pt x="59" y="380"/>
                  </a:lnTo>
                  <a:lnTo>
                    <a:pt x="67" y="387"/>
                  </a:lnTo>
                  <a:lnTo>
                    <a:pt x="75" y="395"/>
                  </a:lnTo>
                  <a:lnTo>
                    <a:pt x="83" y="401"/>
                  </a:lnTo>
                  <a:lnTo>
                    <a:pt x="91" y="408"/>
                  </a:lnTo>
                  <a:lnTo>
                    <a:pt x="101" y="415"/>
                  </a:lnTo>
                  <a:lnTo>
                    <a:pt x="110" y="420"/>
                  </a:lnTo>
                  <a:lnTo>
                    <a:pt x="120" y="425"/>
                  </a:lnTo>
                  <a:lnTo>
                    <a:pt x="131" y="430"/>
                  </a:lnTo>
                  <a:lnTo>
                    <a:pt x="141" y="434"/>
                  </a:lnTo>
                  <a:lnTo>
                    <a:pt x="151" y="438"/>
                  </a:lnTo>
                  <a:lnTo>
                    <a:pt x="163" y="441"/>
                  </a:lnTo>
                  <a:lnTo>
                    <a:pt x="174" y="445"/>
                  </a:lnTo>
                  <a:lnTo>
                    <a:pt x="186" y="448"/>
                  </a:lnTo>
                  <a:lnTo>
                    <a:pt x="198" y="449"/>
                  </a:lnTo>
                  <a:lnTo>
                    <a:pt x="209" y="451"/>
                  </a:lnTo>
                  <a:lnTo>
                    <a:pt x="222" y="452"/>
                  </a:lnTo>
                  <a:lnTo>
                    <a:pt x="234" y="45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1" name="Freeform 61">
              <a:extLst>
                <a:ext uri="{FF2B5EF4-FFF2-40B4-BE49-F238E27FC236}">
                  <a16:creationId xmlns:a16="http://schemas.microsoft.com/office/drawing/2014/main" id="{8A4E8391-4447-84D1-B85E-88017D4EB810}"/>
                </a:ext>
              </a:extLst>
            </p:cNvPr>
            <p:cNvSpPr>
              <a:spLocks/>
            </p:cNvSpPr>
            <p:nvPr userDrawn="1"/>
          </p:nvSpPr>
          <p:spPr bwMode="auto">
            <a:xfrm>
              <a:off x="4659313" y="3354388"/>
              <a:ext cx="42862" cy="41275"/>
            </a:xfrm>
            <a:custGeom>
              <a:avLst/>
              <a:gdLst>
                <a:gd name="T0" fmla="*/ 168 w 375"/>
                <a:gd name="T1" fmla="*/ 366 h 368"/>
                <a:gd name="T2" fmla="*/ 130 w 375"/>
                <a:gd name="T3" fmla="*/ 360 h 368"/>
                <a:gd name="T4" fmla="*/ 96 w 375"/>
                <a:gd name="T5" fmla="*/ 347 h 368"/>
                <a:gd name="T6" fmla="*/ 66 w 375"/>
                <a:gd name="T7" fmla="*/ 327 h 368"/>
                <a:gd name="T8" fmla="*/ 41 w 375"/>
                <a:gd name="T9" fmla="*/ 303 h 368"/>
                <a:gd name="T10" fmla="*/ 22 w 375"/>
                <a:gd name="T11" fmla="*/ 274 h 368"/>
                <a:gd name="T12" fmla="*/ 8 w 375"/>
                <a:gd name="T13" fmla="*/ 240 h 368"/>
                <a:gd name="T14" fmla="*/ 1 w 375"/>
                <a:gd name="T15" fmla="*/ 204 h 368"/>
                <a:gd name="T16" fmla="*/ 1 w 375"/>
                <a:gd name="T17" fmla="*/ 164 h 368"/>
                <a:gd name="T18" fmla="*/ 8 w 375"/>
                <a:gd name="T19" fmla="*/ 127 h 368"/>
                <a:gd name="T20" fmla="*/ 22 w 375"/>
                <a:gd name="T21" fmla="*/ 94 h 368"/>
                <a:gd name="T22" fmla="*/ 41 w 375"/>
                <a:gd name="T23" fmla="*/ 64 h 368"/>
                <a:gd name="T24" fmla="*/ 66 w 375"/>
                <a:gd name="T25" fmla="*/ 41 h 368"/>
                <a:gd name="T26" fmla="*/ 96 w 375"/>
                <a:gd name="T27" fmla="*/ 21 h 368"/>
                <a:gd name="T28" fmla="*/ 130 w 375"/>
                <a:gd name="T29" fmla="*/ 8 h 368"/>
                <a:gd name="T30" fmla="*/ 168 w 375"/>
                <a:gd name="T31" fmla="*/ 1 h 368"/>
                <a:gd name="T32" fmla="*/ 207 w 375"/>
                <a:gd name="T33" fmla="*/ 1 h 368"/>
                <a:gd name="T34" fmla="*/ 244 w 375"/>
                <a:gd name="T35" fmla="*/ 8 h 368"/>
                <a:gd name="T36" fmla="*/ 278 w 375"/>
                <a:gd name="T37" fmla="*/ 21 h 368"/>
                <a:gd name="T38" fmla="*/ 308 w 375"/>
                <a:gd name="T39" fmla="*/ 41 h 368"/>
                <a:gd name="T40" fmla="*/ 333 w 375"/>
                <a:gd name="T41" fmla="*/ 64 h 368"/>
                <a:gd name="T42" fmla="*/ 353 w 375"/>
                <a:gd name="T43" fmla="*/ 94 h 368"/>
                <a:gd name="T44" fmla="*/ 366 w 375"/>
                <a:gd name="T45" fmla="*/ 127 h 368"/>
                <a:gd name="T46" fmla="*/ 374 w 375"/>
                <a:gd name="T47" fmla="*/ 164 h 368"/>
                <a:gd name="T48" fmla="*/ 374 w 375"/>
                <a:gd name="T49" fmla="*/ 204 h 368"/>
                <a:gd name="T50" fmla="*/ 366 w 375"/>
                <a:gd name="T51" fmla="*/ 240 h 368"/>
                <a:gd name="T52" fmla="*/ 353 w 375"/>
                <a:gd name="T53" fmla="*/ 274 h 368"/>
                <a:gd name="T54" fmla="*/ 333 w 375"/>
                <a:gd name="T55" fmla="*/ 303 h 368"/>
                <a:gd name="T56" fmla="*/ 308 w 375"/>
                <a:gd name="T57" fmla="*/ 327 h 368"/>
                <a:gd name="T58" fmla="*/ 278 w 375"/>
                <a:gd name="T59" fmla="*/ 347 h 368"/>
                <a:gd name="T60" fmla="*/ 244 w 375"/>
                <a:gd name="T61" fmla="*/ 360 h 368"/>
                <a:gd name="T62" fmla="*/ 207 w 375"/>
                <a:gd name="T63" fmla="*/ 366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5" h="368">
                  <a:moveTo>
                    <a:pt x="187" y="368"/>
                  </a:moveTo>
                  <a:lnTo>
                    <a:pt x="168" y="366"/>
                  </a:lnTo>
                  <a:lnTo>
                    <a:pt x="149" y="364"/>
                  </a:lnTo>
                  <a:lnTo>
                    <a:pt x="130" y="360"/>
                  </a:lnTo>
                  <a:lnTo>
                    <a:pt x="113" y="354"/>
                  </a:lnTo>
                  <a:lnTo>
                    <a:pt x="96" y="347"/>
                  </a:lnTo>
                  <a:lnTo>
                    <a:pt x="81" y="338"/>
                  </a:lnTo>
                  <a:lnTo>
                    <a:pt x="66" y="327"/>
                  </a:lnTo>
                  <a:lnTo>
                    <a:pt x="53" y="316"/>
                  </a:lnTo>
                  <a:lnTo>
                    <a:pt x="41" y="303"/>
                  </a:lnTo>
                  <a:lnTo>
                    <a:pt x="31" y="288"/>
                  </a:lnTo>
                  <a:lnTo>
                    <a:pt x="22" y="274"/>
                  </a:lnTo>
                  <a:lnTo>
                    <a:pt x="13" y="257"/>
                  </a:lnTo>
                  <a:lnTo>
                    <a:pt x="8" y="240"/>
                  </a:lnTo>
                  <a:lnTo>
                    <a:pt x="3" y="222"/>
                  </a:lnTo>
                  <a:lnTo>
                    <a:pt x="1" y="204"/>
                  </a:lnTo>
                  <a:lnTo>
                    <a:pt x="0" y="184"/>
                  </a:lnTo>
                  <a:lnTo>
                    <a:pt x="1" y="164"/>
                  </a:lnTo>
                  <a:lnTo>
                    <a:pt x="3" y="145"/>
                  </a:lnTo>
                  <a:lnTo>
                    <a:pt x="8" y="127"/>
                  </a:lnTo>
                  <a:lnTo>
                    <a:pt x="13" y="110"/>
                  </a:lnTo>
                  <a:lnTo>
                    <a:pt x="22" y="94"/>
                  </a:lnTo>
                  <a:lnTo>
                    <a:pt x="31" y="79"/>
                  </a:lnTo>
                  <a:lnTo>
                    <a:pt x="41" y="64"/>
                  </a:lnTo>
                  <a:lnTo>
                    <a:pt x="53" y="52"/>
                  </a:lnTo>
                  <a:lnTo>
                    <a:pt x="66" y="41"/>
                  </a:lnTo>
                  <a:lnTo>
                    <a:pt x="81" y="30"/>
                  </a:lnTo>
                  <a:lnTo>
                    <a:pt x="96" y="21"/>
                  </a:lnTo>
                  <a:lnTo>
                    <a:pt x="113" y="14"/>
                  </a:lnTo>
                  <a:lnTo>
                    <a:pt x="130" y="8"/>
                  </a:lnTo>
                  <a:lnTo>
                    <a:pt x="149" y="4"/>
                  </a:lnTo>
                  <a:lnTo>
                    <a:pt x="168" y="1"/>
                  </a:lnTo>
                  <a:lnTo>
                    <a:pt x="187" y="0"/>
                  </a:lnTo>
                  <a:lnTo>
                    <a:pt x="207" y="1"/>
                  </a:lnTo>
                  <a:lnTo>
                    <a:pt x="227" y="4"/>
                  </a:lnTo>
                  <a:lnTo>
                    <a:pt x="244" y="8"/>
                  </a:lnTo>
                  <a:lnTo>
                    <a:pt x="262" y="14"/>
                  </a:lnTo>
                  <a:lnTo>
                    <a:pt x="278" y="21"/>
                  </a:lnTo>
                  <a:lnTo>
                    <a:pt x="294" y="30"/>
                  </a:lnTo>
                  <a:lnTo>
                    <a:pt x="308" y="41"/>
                  </a:lnTo>
                  <a:lnTo>
                    <a:pt x="321" y="52"/>
                  </a:lnTo>
                  <a:lnTo>
                    <a:pt x="333" y="64"/>
                  </a:lnTo>
                  <a:lnTo>
                    <a:pt x="344" y="79"/>
                  </a:lnTo>
                  <a:lnTo>
                    <a:pt x="353" y="94"/>
                  </a:lnTo>
                  <a:lnTo>
                    <a:pt x="360" y="110"/>
                  </a:lnTo>
                  <a:lnTo>
                    <a:pt x="366" y="127"/>
                  </a:lnTo>
                  <a:lnTo>
                    <a:pt x="370" y="145"/>
                  </a:lnTo>
                  <a:lnTo>
                    <a:pt x="374" y="164"/>
                  </a:lnTo>
                  <a:lnTo>
                    <a:pt x="375" y="184"/>
                  </a:lnTo>
                  <a:lnTo>
                    <a:pt x="374" y="204"/>
                  </a:lnTo>
                  <a:lnTo>
                    <a:pt x="370" y="222"/>
                  </a:lnTo>
                  <a:lnTo>
                    <a:pt x="366" y="240"/>
                  </a:lnTo>
                  <a:lnTo>
                    <a:pt x="360" y="257"/>
                  </a:lnTo>
                  <a:lnTo>
                    <a:pt x="353" y="274"/>
                  </a:lnTo>
                  <a:lnTo>
                    <a:pt x="344" y="288"/>
                  </a:lnTo>
                  <a:lnTo>
                    <a:pt x="333" y="303"/>
                  </a:lnTo>
                  <a:lnTo>
                    <a:pt x="321" y="316"/>
                  </a:lnTo>
                  <a:lnTo>
                    <a:pt x="308" y="327"/>
                  </a:lnTo>
                  <a:lnTo>
                    <a:pt x="294" y="338"/>
                  </a:lnTo>
                  <a:lnTo>
                    <a:pt x="278" y="347"/>
                  </a:lnTo>
                  <a:lnTo>
                    <a:pt x="262" y="354"/>
                  </a:lnTo>
                  <a:lnTo>
                    <a:pt x="244" y="360"/>
                  </a:lnTo>
                  <a:lnTo>
                    <a:pt x="227" y="364"/>
                  </a:lnTo>
                  <a:lnTo>
                    <a:pt x="207" y="366"/>
                  </a:lnTo>
                  <a:lnTo>
                    <a:pt x="187" y="368"/>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2" name="Freeform 62">
              <a:extLst>
                <a:ext uri="{FF2B5EF4-FFF2-40B4-BE49-F238E27FC236}">
                  <a16:creationId xmlns:a16="http://schemas.microsoft.com/office/drawing/2014/main" id="{A3932E8F-DFA1-5F10-599F-142E2FB3BD4C}"/>
                </a:ext>
              </a:extLst>
            </p:cNvPr>
            <p:cNvSpPr>
              <a:spLocks/>
            </p:cNvSpPr>
            <p:nvPr userDrawn="1"/>
          </p:nvSpPr>
          <p:spPr bwMode="auto">
            <a:xfrm>
              <a:off x="4719638" y="3349626"/>
              <a:ext cx="41275" cy="50800"/>
            </a:xfrm>
            <a:custGeom>
              <a:avLst/>
              <a:gdLst>
                <a:gd name="T0" fmla="*/ 327 w 373"/>
                <a:gd name="T1" fmla="*/ 0 h 445"/>
                <a:gd name="T2" fmla="*/ 327 w 373"/>
                <a:gd name="T3" fmla="*/ 361 h 445"/>
                <a:gd name="T4" fmla="*/ 39 w 373"/>
                <a:gd name="T5" fmla="*/ 0 h 445"/>
                <a:gd name="T6" fmla="*/ 0 w 373"/>
                <a:gd name="T7" fmla="*/ 0 h 445"/>
                <a:gd name="T8" fmla="*/ 0 w 373"/>
                <a:gd name="T9" fmla="*/ 445 h 445"/>
                <a:gd name="T10" fmla="*/ 47 w 373"/>
                <a:gd name="T11" fmla="*/ 445 h 445"/>
                <a:gd name="T12" fmla="*/ 47 w 373"/>
                <a:gd name="T13" fmla="*/ 84 h 445"/>
                <a:gd name="T14" fmla="*/ 334 w 373"/>
                <a:gd name="T15" fmla="*/ 445 h 445"/>
                <a:gd name="T16" fmla="*/ 373 w 373"/>
                <a:gd name="T17" fmla="*/ 445 h 445"/>
                <a:gd name="T18" fmla="*/ 373 w 373"/>
                <a:gd name="T19" fmla="*/ 0 h 445"/>
                <a:gd name="T20" fmla="*/ 327 w 373"/>
                <a:gd name="T21"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3" h="445">
                  <a:moveTo>
                    <a:pt x="327" y="0"/>
                  </a:moveTo>
                  <a:lnTo>
                    <a:pt x="327" y="361"/>
                  </a:lnTo>
                  <a:lnTo>
                    <a:pt x="39" y="0"/>
                  </a:lnTo>
                  <a:lnTo>
                    <a:pt x="0" y="0"/>
                  </a:lnTo>
                  <a:lnTo>
                    <a:pt x="0" y="445"/>
                  </a:lnTo>
                  <a:lnTo>
                    <a:pt x="47" y="445"/>
                  </a:lnTo>
                  <a:lnTo>
                    <a:pt x="47" y="84"/>
                  </a:lnTo>
                  <a:lnTo>
                    <a:pt x="334" y="445"/>
                  </a:lnTo>
                  <a:lnTo>
                    <a:pt x="373" y="445"/>
                  </a:lnTo>
                  <a:lnTo>
                    <a:pt x="373" y="0"/>
                  </a:lnTo>
                  <a:lnTo>
                    <a:pt x="327" y="0"/>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3" name="Freeform 63">
              <a:extLst>
                <a:ext uri="{FF2B5EF4-FFF2-40B4-BE49-F238E27FC236}">
                  <a16:creationId xmlns:a16="http://schemas.microsoft.com/office/drawing/2014/main" id="{2F70A405-A184-54E9-6418-B8D5E479614D}"/>
                </a:ext>
              </a:extLst>
            </p:cNvPr>
            <p:cNvSpPr>
              <a:spLocks/>
            </p:cNvSpPr>
            <p:nvPr userDrawn="1"/>
          </p:nvSpPr>
          <p:spPr bwMode="auto">
            <a:xfrm>
              <a:off x="4773613" y="3349626"/>
              <a:ext cx="46037" cy="50800"/>
            </a:xfrm>
            <a:custGeom>
              <a:avLst/>
              <a:gdLst>
                <a:gd name="T0" fmla="*/ 327 w 402"/>
                <a:gd name="T1" fmla="*/ 391 h 452"/>
                <a:gd name="T2" fmla="*/ 284 w 402"/>
                <a:gd name="T3" fmla="*/ 405 h 452"/>
                <a:gd name="T4" fmla="*/ 237 w 402"/>
                <a:gd name="T5" fmla="*/ 410 h 452"/>
                <a:gd name="T6" fmla="*/ 179 w 402"/>
                <a:gd name="T7" fmla="*/ 402 h 452"/>
                <a:gd name="T8" fmla="*/ 128 w 402"/>
                <a:gd name="T9" fmla="*/ 380 h 452"/>
                <a:gd name="T10" fmla="*/ 88 w 402"/>
                <a:gd name="T11" fmla="*/ 345 h 452"/>
                <a:gd name="T12" fmla="*/ 61 w 402"/>
                <a:gd name="T13" fmla="*/ 299 h 452"/>
                <a:gd name="T14" fmla="*/ 48 w 402"/>
                <a:gd name="T15" fmla="*/ 246 h 452"/>
                <a:gd name="T16" fmla="*/ 50 w 402"/>
                <a:gd name="T17" fmla="*/ 187 h 452"/>
                <a:gd name="T18" fmla="*/ 68 w 402"/>
                <a:gd name="T19" fmla="*/ 136 h 452"/>
                <a:gd name="T20" fmla="*/ 100 w 402"/>
                <a:gd name="T21" fmla="*/ 94 h 452"/>
                <a:gd name="T22" fmla="*/ 144 w 402"/>
                <a:gd name="T23" fmla="*/ 63 h 452"/>
                <a:gd name="T24" fmla="*/ 198 w 402"/>
                <a:gd name="T25" fmla="*/ 46 h 452"/>
                <a:gd name="T26" fmla="*/ 257 w 402"/>
                <a:gd name="T27" fmla="*/ 43 h 452"/>
                <a:gd name="T28" fmla="*/ 311 w 402"/>
                <a:gd name="T29" fmla="*/ 54 h 452"/>
                <a:gd name="T30" fmla="*/ 357 w 402"/>
                <a:gd name="T31" fmla="*/ 81 h 452"/>
                <a:gd name="T32" fmla="*/ 393 w 402"/>
                <a:gd name="T33" fmla="*/ 56 h 452"/>
                <a:gd name="T34" fmla="*/ 368 w 402"/>
                <a:gd name="T35" fmla="*/ 36 h 452"/>
                <a:gd name="T36" fmla="*/ 340 w 402"/>
                <a:gd name="T37" fmla="*/ 20 h 452"/>
                <a:gd name="T38" fmla="*/ 307 w 402"/>
                <a:gd name="T39" fmla="*/ 9 h 452"/>
                <a:gd name="T40" fmla="*/ 272 w 402"/>
                <a:gd name="T41" fmla="*/ 2 h 452"/>
                <a:gd name="T42" fmla="*/ 236 w 402"/>
                <a:gd name="T43" fmla="*/ 0 h 452"/>
                <a:gd name="T44" fmla="*/ 199 w 402"/>
                <a:gd name="T45" fmla="*/ 2 h 452"/>
                <a:gd name="T46" fmla="*/ 164 w 402"/>
                <a:gd name="T47" fmla="*/ 10 h 452"/>
                <a:gd name="T48" fmla="*/ 130 w 402"/>
                <a:gd name="T49" fmla="*/ 21 h 452"/>
                <a:gd name="T50" fmla="*/ 101 w 402"/>
                <a:gd name="T51" fmla="*/ 37 h 452"/>
                <a:gd name="T52" fmla="*/ 75 w 402"/>
                <a:gd name="T53" fmla="*/ 57 h 452"/>
                <a:gd name="T54" fmla="*/ 52 w 402"/>
                <a:gd name="T55" fmla="*/ 80 h 452"/>
                <a:gd name="T56" fmla="*/ 32 w 402"/>
                <a:gd name="T57" fmla="*/ 106 h 452"/>
                <a:gd name="T58" fmla="*/ 18 w 402"/>
                <a:gd name="T59" fmla="*/ 135 h 452"/>
                <a:gd name="T60" fmla="*/ 7 w 402"/>
                <a:gd name="T61" fmla="*/ 167 h 452"/>
                <a:gd name="T62" fmla="*/ 1 w 402"/>
                <a:gd name="T63" fmla="*/ 201 h 452"/>
                <a:gd name="T64" fmla="*/ 0 w 402"/>
                <a:gd name="T65" fmla="*/ 237 h 452"/>
                <a:gd name="T66" fmla="*/ 4 w 402"/>
                <a:gd name="T67" fmla="*/ 272 h 452"/>
                <a:gd name="T68" fmla="*/ 13 w 402"/>
                <a:gd name="T69" fmla="*/ 305 h 452"/>
                <a:gd name="T70" fmla="*/ 27 w 402"/>
                <a:gd name="T71" fmla="*/ 335 h 452"/>
                <a:gd name="T72" fmla="*/ 44 w 402"/>
                <a:gd name="T73" fmla="*/ 363 h 452"/>
                <a:gd name="T74" fmla="*/ 66 w 402"/>
                <a:gd name="T75" fmla="*/ 388 h 452"/>
                <a:gd name="T76" fmla="*/ 92 w 402"/>
                <a:gd name="T77" fmla="*/ 408 h 452"/>
                <a:gd name="T78" fmla="*/ 120 w 402"/>
                <a:gd name="T79" fmla="*/ 425 h 452"/>
                <a:gd name="T80" fmla="*/ 152 w 402"/>
                <a:gd name="T81" fmla="*/ 438 h 452"/>
                <a:gd name="T82" fmla="*/ 186 w 402"/>
                <a:gd name="T83" fmla="*/ 448 h 452"/>
                <a:gd name="T84" fmla="*/ 223 w 402"/>
                <a:gd name="T85" fmla="*/ 452 h 452"/>
                <a:gd name="T86" fmla="*/ 281 w 402"/>
                <a:gd name="T87" fmla="*/ 448 h 452"/>
                <a:gd name="T88" fmla="*/ 345 w 402"/>
                <a:gd name="T89" fmla="*/ 429 h 452"/>
                <a:gd name="T90" fmla="*/ 382 w 402"/>
                <a:gd name="T91" fmla="*/ 408 h 452"/>
                <a:gd name="T92" fmla="*/ 399 w 402"/>
                <a:gd name="T93" fmla="*/ 226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02" h="452">
                  <a:moveTo>
                    <a:pt x="354" y="375"/>
                  </a:moveTo>
                  <a:lnTo>
                    <a:pt x="341" y="384"/>
                  </a:lnTo>
                  <a:lnTo>
                    <a:pt x="327" y="391"/>
                  </a:lnTo>
                  <a:lnTo>
                    <a:pt x="313" y="397"/>
                  </a:lnTo>
                  <a:lnTo>
                    <a:pt x="298" y="402"/>
                  </a:lnTo>
                  <a:lnTo>
                    <a:pt x="284" y="405"/>
                  </a:lnTo>
                  <a:lnTo>
                    <a:pt x="268" y="407"/>
                  </a:lnTo>
                  <a:lnTo>
                    <a:pt x="253" y="410"/>
                  </a:lnTo>
                  <a:lnTo>
                    <a:pt x="237" y="410"/>
                  </a:lnTo>
                  <a:lnTo>
                    <a:pt x="216" y="408"/>
                  </a:lnTo>
                  <a:lnTo>
                    <a:pt x="198" y="406"/>
                  </a:lnTo>
                  <a:lnTo>
                    <a:pt x="179" y="402"/>
                  </a:lnTo>
                  <a:lnTo>
                    <a:pt x="160" y="396"/>
                  </a:lnTo>
                  <a:lnTo>
                    <a:pt x="144" y="388"/>
                  </a:lnTo>
                  <a:lnTo>
                    <a:pt x="128" y="380"/>
                  </a:lnTo>
                  <a:lnTo>
                    <a:pt x="114" y="369"/>
                  </a:lnTo>
                  <a:lnTo>
                    <a:pt x="100" y="357"/>
                  </a:lnTo>
                  <a:lnTo>
                    <a:pt x="88" y="345"/>
                  </a:lnTo>
                  <a:lnTo>
                    <a:pt x="78" y="330"/>
                  </a:lnTo>
                  <a:lnTo>
                    <a:pt x="68" y="315"/>
                  </a:lnTo>
                  <a:lnTo>
                    <a:pt x="61" y="299"/>
                  </a:lnTo>
                  <a:lnTo>
                    <a:pt x="55" y="282"/>
                  </a:lnTo>
                  <a:lnTo>
                    <a:pt x="50" y="264"/>
                  </a:lnTo>
                  <a:lnTo>
                    <a:pt x="48" y="246"/>
                  </a:lnTo>
                  <a:lnTo>
                    <a:pt x="47" y="226"/>
                  </a:lnTo>
                  <a:lnTo>
                    <a:pt x="48" y="206"/>
                  </a:lnTo>
                  <a:lnTo>
                    <a:pt x="50" y="187"/>
                  </a:lnTo>
                  <a:lnTo>
                    <a:pt x="55" y="169"/>
                  </a:lnTo>
                  <a:lnTo>
                    <a:pt x="61" y="152"/>
                  </a:lnTo>
                  <a:lnTo>
                    <a:pt x="68" y="136"/>
                  </a:lnTo>
                  <a:lnTo>
                    <a:pt x="78" y="121"/>
                  </a:lnTo>
                  <a:lnTo>
                    <a:pt x="88" y="106"/>
                  </a:lnTo>
                  <a:lnTo>
                    <a:pt x="100" y="94"/>
                  </a:lnTo>
                  <a:lnTo>
                    <a:pt x="114" y="83"/>
                  </a:lnTo>
                  <a:lnTo>
                    <a:pt x="128" y="72"/>
                  </a:lnTo>
                  <a:lnTo>
                    <a:pt x="144" y="63"/>
                  </a:lnTo>
                  <a:lnTo>
                    <a:pt x="161" y="56"/>
                  </a:lnTo>
                  <a:lnTo>
                    <a:pt x="179" y="50"/>
                  </a:lnTo>
                  <a:lnTo>
                    <a:pt x="198" y="46"/>
                  </a:lnTo>
                  <a:lnTo>
                    <a:pt x="217" y="43"/>
                  </a:lnTo>
                  <a:lnTo>
                    <a:pt x="237" y="42"/>
                  </a:lnTo>
                  <a:lnTo>
                    <a:pt x="257" y="43"/>
                  </a:lnTo>
                  <a:lnTo>
                    <a:pt x="275" y="45"/>
                  </a:lnTo>
                  <a:lnTo>
                    <a:pt x="293" y="49"/>
                  </a:lnTo>
                  <a:lnTo>
                    <a:pt x="311" y="54"/>
                  </a:lnTo>
                  <a:lnTo>
                    <a:pt x="327" y="61"/>
                  </a:lnTo>
                  <a:lnTo>
                    <a:pt x="343" y="70"/>
                  </a:lnTo>
                  <a:lnTo>
                    <a:pt x="357" y="81"/>
                  </a:lnTo>
                  <a:lnTo>
                    <a:pt x="372" y="94"/>
                  </a:lnTo>
                  <a:lnTo>
                    <a:pt x="402" y="64"/>
                  </a:lnTo>
                  <a:lnTo>
                    <a:pt x="393" y="56"/>
                  </a:lnTo>
                  <a:lnTo>
                    <a:pt x="386" y="49"/>
                  </a:lnTo>
                  <a:lnTo>
                    <a:pt x="377" y="43"/>
                  </a:lnTo>
                  <a:lnTo>
                    <a:pt x="368" y="36"/>
                  </a:lnTo>
                  <a:lnTo>
                    <a:pt x="359" y="30"/>
                  </a:lnTo>
                  <a:lnTo>
                    <a:pt x="349" y="25"/>
                  </a:lnTo>
                  <a:lnTo>
                    <a:pt x="340" y="20"/>
                  </a:lnTo>
                  <a:lnTo>
                    <a:pt x="329" y="16"/>
                  </a:lnTo>
                  <a:lnTo>
                    <a:pt x="318" y="12"/>
                  </a:lnTo>
                  <a:lnTo>
                    <a:pt x="307" y="9"/>
                  </a:lnTo>
                  <a:lnTo>
                    <a:pt x="296" y="6"/>
                  </a:lnTo>
                  <a:lnTo>
                    <a:pt x="285" y="3"/>
                  </a:lnTo>
                  <a:lnTo>
                    <a:pt x="272" y="2"/>
                  </a:lnTo>
                  <a:lnTo>
                    <a:pt x="261" y="0"/>
                  </a:lnTo>
                  <a:lnTo>
                    <a:pt x="248" y="0"/>
                  </a:lnTo>
                  <a:lnTo>
                    <a:pt x="236" y="0"/>
                  </a:lnTo>
                  <a:lnTo>
                    <a:pt x="223" y="0"/>
                  </a:lnTo>
                  <a:lnTo>
                    <a:pt x="210" y="1"/>
                  </a:lnTo>
                  <a:lnTo>
                    <a:pt x="199" y="2"/>
                  </a:lnTo>
                  <a:lnTo>
                    <a:pt x="186" y="4"/>
                  </a:lnTo>
                  <a:lnTo>
                    <a:pt x="175" y="6"/>
                  </a:lnTo>
                  <a:lnTo>
                    <a:pt x="164" y="10"/>
                  </a:lnTo>
                  <a:lnTo>
                    <a:pt x="152" y="13"/>
                  </a:lnTo>
                  <a:lnTo>
                    <a:pt x="141" y="17"/>
                  </a:lnTo>
                  <a:lnTo>
                    <a:pt x="130" y="21"/>
                  </a:lnTo>
                  <a:lnTo>
                    <a:pt x="120" y="26"/>
                  </a:lnTo>
                  <a:lnTo>
                    <a:pt x="111" y="31"/>
                  </a:lnTo>
                  <a:lnTo>
                    <a:pt x="101" y="37"/>
                  </a:lnTo>
                  <a:lnTo>
                    <a:pt x="92" y="44"/>
                  </a:lnTo>
                  <a:lnTo>
                    <a:pt x="83" y="50"/>
                  </a:lnTo>
                  <a:lnTo>
                    <a:pt x="75" y="57"/>
                  </a:lnTo>
                  <a:lnTo>
                    <a:pt x="66" y="64"/>
                  </a:lnTo>
                  <a:lnTo>
                    <a:pt x="59" y="71"/>
                  </a:lnTo>
                  <a:lnTo>
                    <a:pt x="52" y="80"/>
                  </a:lnTo>
                  <a:lnTo>
                    <a:pt x="44" y="88"/>
                  </a:lnTo>
                  <a:lnTo>
                    <a:pt x="38" y="97"/>
                  </a:lnTo>
                  <a:lnTo>
                    <a:pt x="32" y="106"/>
                  </a:lnTo>
                  <a:lnTo>
                    <a:pt x="27" y="116"/>
                  </a:lnTo>
                  <a:lnTo>
                    <a:pt x="22" y="125"/>
                  </a:lnTo>
                  <a:lnTo>
                    <a:pt x="18" y="135"/>
                  </a:lnTo>
                  <a:lnTo>
                    <a:pt x="13" y="146"/>
                  </a:lnTo>
                  <a:lnTo>
                    <a:pt x="10" y="157"/>
                  </a:lnTo>
                  <a:lnTo>
                    <a:pt x="7" y="167"/>
                  </a:lnTo>
                  <a:lnTo>
                    <a:pt x="4" y="179"/>
                  </a:lnTo>
                  <a:lnTo>
                    <a:pt x="2" y="190"/>
                  </a:lnTo>
                  <a:lnTo>
                    <a:pt x="1" y="201"/>
                  </a:lnTo>
                  <a:lnTo>
                    <a:pt x="0" y="214"/>
                  </a:lnTo>
                  <a:lnTo>
                    <a:pt x="0" y="226"/>
                  </a:lnTo>
                  <a:lnTo>
                    <a:pt x="0" y="237"/>
                  </a:lnTo>
                  <a:lnTo>
                    <a:pt x="1" y="250"/>
                  </a:lnTo>
                  <a:lnTo>
                    <a:pt x="2" y="261"/>
                  </a:lnTo>
                  <a:lnTo>
                    <a:pt x="4" y="272"/>
                  </a:lnTo>
                  <a:lnTo>
                    <a:pt x="7" y="284"/>
                  </a:lnTo>
                  <a:lnTo>
                    <a:pt x="10" y="295"/>
                  </a:lnTo>
                  <a:lnTo>
                    <a:pt x="13" y="305"/>
                  </a:lnTo>
                  <a:lnTo>
                    <a:pt x="18" y="316"/>
                  </a:lnTo>
                  <a:lnTo>
                    <a:pt x="22" y="326"/>
                  </a:lnTo>
                  <a:lnTo>
                    <a:pt x="27" y="335"/>
                  </a:lnTo>
                  <a:lnTo>
                    <a:pt x="32" y="346"/>
                  </a:lnTo>
                  <a:lnTo>
                    <a:pt x="38" y="355"/>
                  </a:lnTo>
                  <a:lnTo>
                    <a:pt x="44" y="363"/>
                  </a:lnTo>
                  <a:lnTo>
                    <a:pt x="52" y="371"/>
                  </a:lnTo>
                  <a:lnTo>
                    <a:pt x="59" y="380"/>
                  </a:lnTo>
                  <a:lnTo>
                    <a:pt x="66" y="388"/>
                  </a:lnTo>
                  <a:lnTo>
                    <a:pt x="75" y="395"/>
                  </a:lnTo>
                  <a:lnTo>
                    <a:pt x="83" y="401"/>
                  </a:lnTo>
                  <a:lnTo>
                    <a:pt x="92" y="408"/>
                  </a:lnTo>
                  <a:lnTo>
                    <a:pt x="100" y="415"/>
                  </a:lnTo>
                  <a:lnTo>
                    <a:pt x="111" y="420"/>
                  </a:lnTo>
                  <a:lnTo>
                    <a:pt x="120" y="425"/>
                  </a:lnTo>
                  <a:lnTo>
                    <a:pt x="130" y="430"/>
                  </a:lnTo>
                  <a:lnTo>
                    <a:pt x="141" y="434"/>
                  </a:lnTo>
                  <a:lnTo>
                    <a:pt x="152" y="438"/>
                  </a:lnTo>
                  <a:lnTo>
                    <a:pt x="162" y="441"/>
                  </a:lnTo>
                  <a:lnTo>
                    <a:pt x="174" y="445"/>
                  </a:lnTo>
                  <a:lnTo>
                    <a:pt x="186" y="448"/>
                  </a:lnTo>
                  <a:lnTo>
                    <a:pt x="198" y="449"/>
                  </a:lnTo>
                  <a:lnTo>
                    <a:pt x="210" y="451"/>
                  </a:lnTo>
                  <a:lnTo>
                    <a:pt x="223" y="452"/>
                  </a:lnTo>
                  <a:lnTo>
                    <a:pt x="235" y="452"/>
                  </a:lnTo>
                  <a:lnTo>
                    <a:pt x="258" y="451"/>
                  </a:lnTo>
                  <a:lnTo>
                    <a:pt x="281" y="448"/>
                  </a:lnTo>
                  <a:lnTo>
                    <a:pt x="303" y="444"/>
                  </a:lnTo>
                  <a:lnTo>
                    <a:pt x="324" y="437"/>
                  </a:lnTo>
                  <a:lnTo>
                    <a:pt x="345" y="429"/>
                  </a:lnTo>
                  <a:lnTo>
                    <a:pt x="364" y="420"/>
                  </a:lnTo>
                  <a:lnTo>
                    <a:pt x="374" y="415"/>
                  </a:lnTo>
                  <a:lnTo>
                    <a:pt x="382" y="408"/>
                  </a:lnTo>
                  <a:lnTo>
                    <a:pt x="390" y="402"/>
                  </a:lnTo>
                  <a:lnTo>
                    <a:pt x="399" y="395"/>
                  </a:lnTo>
                  <a:lnTo>
                    <a:pt x="399" y="226"/>
                  </a:lnTo>
                  <a:lnTo>
                    <a:pt x="354" y="226"/>
                  </a:lnTo>
                  <a:lnTo>
                    <a:pt x="354" y="375"/>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4" name="Freeform 64">
              <a:extLst>
                <a:ext uri="{FF2B5EF4-FFF2-40B4-BE49-F238E27FC236}">
                  <a16:creationId xmlns:a16="http://schemas.microsoft.com/office/drawing/2014/main" id="{7F5C2503-F317-71A1-2040-329E798B075E}"/>
                </a:ext>
              </a:extLst>
            </p:cNvPr>
            <p:cNvSpPr>
              <a:spLocks/>
            </p:cNvSpPr>
            <p:nvPr userDrawn="1"/>
          </p:nvSpPr>
          <p:spPr bwMode="auto">
            <a:xfrm>
              <a:off x="4833938" y="3349626"/>
              <a:ext cx="39687" cy="50800"/>
            </a:xfrm>
            <a:custGeom>
              <a:avLst/>
              <a:gdLst>
                <a:gd name="T0" fmla="*/ 356 w 356"/>
                <a:gd name="T1" fmla="*/ 445 h 445"/>
                <a:gd name="T2" fmla="*/ 247 w 356"/>
                <a:gd name="T3" fmla="*/ 292 h 445"/>
                <a:gd name="T4" fmla="*/ 259 w 356"/>
                <a:gd name="T5" fmla="*/ 288 h 445"/>
                <a:gd name="T6" fmla="*/ 270 w 356"/>
                <a:gd name="T7" fmla="*/ 284 h 445"/>
                <a:gd name="T8" fmla="*/ 281 w 356"/>
                <a:gd name="T9" fmla="*/ 278 h 445"/>
                <a:gd name="T10" fmla="*/ 291 w 356"/>
                <a:gd name="T11" fmla="*/ 271 h 445"/>
                <a:gd name="T12" fmla="*/ 299 w 356"/>
                <a:gd name="T13" fmla="*/ 265 h 445"/>
                <a:gd name="T14" fmla="*/ 309 w 356"/>
                <a:gd name="T15" fmla="*/ 257 h 445"/>
                <a:gd name="T16" fmla="*/ 316 w 356"/>
                <a:gd name="T17" fmla="*/ 250 h 445"/>
                <a:gd name="T18" fmla="*/ 323 w 356"/>
                <a:gd name="T19" fmla="*/ 241 h 445"/>
                <a:gd name="T20" fmla="*/ 329 w 356"/>
                <a:gd name="T21" fmla="*/ 232 h 445"/>
                <a:gd name="T22" fmla="*/ 334 w 356"/>
                <a:gd name="T23" fmla="*/ 222 h 445"/>
                <a:gd name="T24" fmla="*/ 339 w 356"/>
                <a:gd name="T25" fmla="*/ 212 h 445"/>
                <a:gd name="T26" fmla="*/ 343 w 356"/>
                <a:gd name="T27" fmla="*/ 201 h 445"/>
                <a:gd name="T28" fmla="*/ 346 w 356"/>
                <a:gd name="T29" fmla="*/ 190 h 445"/>
                <a:gd name="T30" fmla="*/ 348 w 356"/>
                <a:gd name="T31" fmla="*/ 178 h 445"/>
                <a:gd name="T32" fmla="*/ 349 w 356"/>
                <a:gd name="T33" fmla="*/ 165 h 445"/>
                <a:gd name="T34" fmla="*/ 349 w 356"/>
                <a:gd name="T35" fmla="*/ 153 h 445"/>
                <a:gd name="T36" fmla="*/ 349 w 356"/>
                <a:gd name="T37" fmla="*/ 135 h 445"/>
                <a:gd name="T38" fmla="*/ 346 w 356"/>
                <a:gd name="T39" fmla="*/ 119 h 445"/>
                <a:gd name="T40" fmla="*/ 342 w 356"/>
                <a:gd name="T41" fmla="*/ 103 h 445"/>
                <a:gd name="T42" fmla="*/ 336 w 356"/>
                <a:gd name="T43" fmla="*/ 89 h 445"/>
                <a:gd name="T44" fmla="*/ 330 w 356"/>
                <a:gd name="T45" fmla="*/ 76 h 445"/>
                <a:gd name="T46" fmla="*/ 321 w 356"/>
                <a:gd name="T47" fmla="*/ 63 h 445"/>
                <a:gd name="T48" fmla="*/ 312 w 356"/>
                <a:gd name="T49" fmla="*/ 52 h 445"/>
                <a:gd name="T50" fmla="*/ 300 w 356"/>
                <a:gd name="T51" fmla="*/ 41 h 445"/>
                <a:gd name="T52" fmla="*/ 288 w 356"/>
                <a:gd name="T53" fmla="*/ 31 h 445"/>
                <a:gd name="T54" fmla="*/ 274 w 356"/>
                <a:gd name="T55" fmla="*/ 24 h 445"/>
                <a:gd name="T56" fmla="*/ 260 w 356"/>
                <a:gd name="T57" fmla="*/ 17 h 445"/>
                <a:gd name="T58" fmla="*/ 243 w 356"/>
                <a:gd name="T59" fmla="*/ 11 h 445"/>
                <a:gd name="T60" fmla="*/ 226 w 356"/>
                <a:gd name="T61" fmla="*/ 7 h 445"/>
                <a:gd name="T62" fmla="*/ 207 w 356"/>
                <a:gd name="T63" fmla="*/ 3 h 445"/>
                <a:gd name="T64" fmla="*/ 187 w 356"/>
                <a:gd name="T65" fmla="*/ 1 h 445"/>
                <a:gd name="T66" fmla="*/ 167 w 356"/>
                <a:gd name="T67" fmla="*/ 0 h 445"/>
                <a:gd name="T68" fmla="*/ 0 w 356"/>
                <a:gd name="T69" fmla="*/ 0 h 445"/>
                <a:gd name="T70" fmla="*/ 0 w 356"/>
                <a:gd name="T71" fmla="*/ 445 h 445"/>
                <a:gd name="T72" fmla="*/ 47 w 356"/>
                <a:gd name="T73" fmla="*/ 445 h 445"/>
                <a:gd name="T74" fmla="*/ 47 w 356"/>
                <a:gd name="T75" fmla="*/ 303 h 445"/>
                <a:gd name="T76" fmla="*/ 167 w 356"/>
                <a:gd name="T77" fmla="*/ 303 h 445"/>
                <a:gd name="T78" fmla="*/ 176 w 356"/>
                <a:gd name="T79" fmla="*/ 303 h 445"/>
                <a:gd name="T80" fmla="*/ 185 w 356"/>
                <a:gd name="T81" fmla="*/ 303 h 445"/>
                <a:gd name="T82" fmla="*/ 194 w 356"/>
                <a:gd name="T83" fmla="*/ 302 h 445"/>
                <a:gd name="T84" fmla="*/ 203 w 356"/>
                <a:gd name="T85" fmla="*/ 302 h 445"/>
                <a:gd name="T86" fmla="*/ 304 w 356"/>
                <a:gd name="T87" fmla="*/ 445 h 445"/>
                <a:gd name="T88" fmla="*/ 356 w 356"/>
                <a:gd name="T89" fmla="*/ 445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56" h="445">
                  <a:moveTo>
                    <a:pt x="356" y="445"/>
                  </a:moveTo>
                  <a:lnTo>
                    <a:pt x="247" y="292"/>
                  </a:lnTo>
                  <a:lnTo>
                    <a:pt x="259" y="288"/>
                  </a:lnTo>
                  <a:lnTo>
                    <a:pt x="270" y="284"/>
                  </a:lnTo>
                  <a:lnTo>
                    <a:pt x="281" y="278"/>
                  </a:lnTo>
                  <a:lnTo>
                    <a:pt x="291" y="271"/>
                  </a:lnTo>
                  <a:lnTo>
                    <a:pt x="299" y="265"/>
                  </a:lnTo>
                  <a:lnTo>
                    <a:pt x="309" y="257"/>
                  </a:lnTo>
                  <a:lnTo>
                    <a:pt x="316" y="250"/>
                  </a:lnTo>
                  <a:lnTo>
                    <a:pt x="323" y="241"/>
                  </a:lnTo>
                  <a:lnTo>
                    <a:pt x="329" y="232"/>
                  </a:lnTo>
                  <a:lnTo>
                    <a:pt x="334" y="222"/>
                  </a:lnTo>
                  <a:lnTo>
                    <a:pt x="339" y="212"/>
                  </a:lnTo>
                  <a:lnTo>
                    <a:pt x="343" y="201"/>
                  </a:lnTo>
                  <a:lnTo>
                    <a:pt x="346" y="190"/>
                  </a:lnTo>
                  <a:lnTo>
                    <a:pt x="348" y="178"/>
                  </a:lnTo>
                  <a:lnTo>
                    <a:pt x="349" y="165"/>
                  </a:lnTo>
                  <a:lnTo>
                    <a:pt x="349" y="153"/>
                  </a:lnTo>
                  <a:lnTo>
                    <a:pt x="349" y="135"/>
                  </a:lnTo>
                  <a:lnTo>
                    <a:pt x="346" y="119"/>
                  </a:lnTo>
                  <a:lnTo>
                    <a:pt x="342" y="103"/>
                  </a:lnTo>
                  <a:lnTo>
                    <a:pt x="336" y="89"/>
                  </a:lnTo>
                  <a:lnTo>
                    <a:pt x="330" y="76"/>
                  </a:lnTo>
                  <a:lnTo>
                    <a:pt x="321" y="63"/>
                  </a:lnTo>
                  <a:lnTo>
                    <a:pt x="312" y="52"/>
                  </a:lnTo>
                  <a:lnTo>
                    <a:pt x="300" y="41"/>
                  </a:lnTo>
                  <a:lnTo>
                    <a:pt x="288" y="31"/>
                  </a:lnTo>
                  <a:lnTo>
                    <a:pt x="274" y="24"/>
                  </a:lnTo>
                  <a:lnTo>
                    <a:pt x="260" y="17"/>
                  </a:lnTo>
                  <a:lnTo>
                    <a:pt x="243" y="11"/>
                  </a:lnTo>
                  <a:lnTo>
                    <a:pt x="226" y="7"/>
                  </a:lnTo>
                  <a:lnTo>
                    <a:pt x="207" y="3"/>
                  </a:lnTo>
                  <a:lnTo>
                    <a:pt x="187" y="1"/>
                  </a:lnTo>
                  <a:lnTo>
                    <a:pt x="167" y="0"/>
                  </a:lnTo>
                  <a:lnTo>
                    <a:pt x="0" y="0"/>
                  </a:lnTo>
                  <a:lnTo>
                    <a:pt x="0" y="445"/>
                  </a:lnTo>
                  <a:lnTo>
                    <a:pt x="47" y="445"/>
                  </a:lnTo>
                  <a:lnTo>
                    <a:pt x="47" y="303"/>
                  </a:lnTo>
                  <a:lnTo>
                    <a:pt x="167" y="303"/>
                  </a:lnTo>
                  <a:lnTo>
                    <a:pt x="176" y="303"/>
                  </a:lnTo>
                  <a:lnTo>
                    <a:pt x="185" y="303"/>
                  </a:lnTo>
                  <a:lnTo>
                    <a:pt x="194" y="302"/>
                  </a:lnTo>
                  <a:lnTo>
                    <a:pt x="203" y="302"/>
                  </a:lnTo>
                  <a:lnTo>
                    <a:pt x="304" y="445"/>
                  </a:lnTo>
                  <a:lnTo>
                    <a:pt x="356" y="445"/>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5" name="Freeform 65">
              <a:extLst>
                <a:ext uri="{FF2B5EF4-FFF2-40B4-BE49-F238E27FC236}">
                  <a16:creationId xmlns:a16="http://schemas.microsoft.com/office/drawing/2014/main" id="{BB6880C8-43FD-BEAE-A861-70FBFA2376C8}"/>
                </a:ext>
              </a:extLst>
            </p:cNvPr>
            <p:cNvSpPr>
              <a:spLocks/>
            </p:cNvSpPr>
            <p:nvPr userDrawn="1"/>
          </p:nvSpPr>
          <p:spPr bwMode="auto">
            <a:xfrm>
              <a:off x="4838700" y="3354388"/>
              <a:ext cx="28575" cy="25400"/>
            </a:xfrm>
            <a:custGeom>
              <a:avLst/>
              <a:gdLst>
                <a:gd name="T0" fmla="*/ 119 w 255"/>
                <a:gd name="T1" fmla="*/ 222 h 222"/>
                <a:gd name="T2" fmla="*/ 0 w 255"/>
                <a:gd name="T3" fmla="*/ 222 h 222"/>
                <a:gd name="T4" fmla="*/ 0 w 255"/>
                <a:gd name="T5" fmla="*/ 0 h 222"/>
                <a:gd name="T6" fmla="*/ 119 w 255"/>
                <a:gd name="T7" fmla="*/ 0 h 222"/>
                <a:gd name="T8" fmla="*/ 135 w 255"/>
                <a:gd name="T9" fmla="*/ 0 h 222"/>
                <a:gd name="T10" fmla="*/ 150 w 255"/>
                <a:gd name="T11" fmla="*/ 1 h 222"/>
                <a:gd name="T12" fmla="*/ 164 w 255"/>
                <a:gd name="T13" fmla="*/ 4 h 222"/>
                <a:gd name="T14" fmla="*/ 178 w 255"/>
                <a:gd name="T15" fmla="*/ 7 h 222"/>
                <a:gd name="T16" fmla="*/ 190 w 255"/>
                <a:gd name="T17" fmla="*/ 11 h 222"/>
                <a:gd name="T18" fmla="*/ 201 w 255"/>
                <a:gd name="T19" fmla="*/ 16 h 222"/>
                <a:gd name="T20" fmla="*/ 211 w 255"/>
                <a:gd name="T21" fmla="*/ 21 h 222"/>
                <a:gd name="T22" fmla="*/ 220 w 255"/>
                <a:gd name="T23" fmla="*/ 28 h 222"/>
                <a:gd name="T24" fmla="*/ 228 w 255"/>
                <a:gd name="T25" fmla="*/ 36 h 222"/>
                <a:gd name="T26" fmla="*/ 236 w 255"/>
                <a:gd name="T27" fmla="*/ 44 h 222"/>
                <a:gd name="T28" fmla="*/ 242 w 255"/>
                <a:gd name="T29" fmla="*/ 53 h 222"/>
                <a:gd name="T30" fmla="*/ 246 w 255"/>
                <a:gd name="T31" fmla="*/ 64 h 222"/>
                <a:gd name="T32" fmla="*/ 250 w 255"/>
                <a:gd name="T33" fmla="*/ 74 h 222"/>
                <a:gd name="T34" fmla="*/ 253 w 255"/>
                <a:gd name="T35" fmla="*/ 86 h 222"/>
                <a:gd name="T36" fmla="*/ 254 w 255"/>
                <a:gd name="T37" fmla="*/ 98 h 222"/>
                <a:gd name="T38" fmla="*/ 255 w 255"/>
                <a:gd name="T39" fmla="*/ 111 h 222"/>
                <a:gd name="T40" fmla="*/ 254 w 255"/>
                <a:gd name="T41" fmla="*/ 123 h 222"/>
                <a:gd name="T42" fmla="*/ 253 w 255"/>
                <a:gd name="T43" fmla="*/ 136 h 222"/>
                <a:gd name="T44" fmla="*/ 250 w 255"/>
                <a:gd name="T45" fmla="*/ 147 h 222"/>
                <a:gd name="T46" fmla="*/ 246 w 255"/>
                <a:gd name="T47" fmla="*/ 157 h 222"/>
                <a:gd name="T48" fmla="*/ 242 w 255"/>
                <a:gd name="T49" fmla="*/ 168 h 222"/>
                <a:gd name="T50" fmla="*/ 236 w 255"/>
                <a:gd name="T51" fmla="*/ 177 h 222"/>
                <a:gd name="T52" fmla="*/ 228 w 255"/>
                <a:gd name="T53" fmla="*/ 185 h 222"/>
                <a:gd name="T54" fmla="*/ 220 w 255"/>
                <a:gd name="T55" fmla="*/ 192 h 222"/>
                <a:gd name="T56" fmla="*/ 211 w 255"/>
                <a:gd name="T57" fmla="*/ 200 h 222"/>
                <a:gd name="T58" fmla="*/ 201 w 255"/>
                <a:gd name="T59" fmla="*/ 205 h 222"/>
                <a:gd name="T60" fmla="*/ 190 w 255"/>
                <a:gd name="T61" fmla="*/ 210 h 222"/>
                <a:gd name="T62" fmla="*/ 178 w 255"/>
                <a:gd name="T63" fmla="*/ 214 h 222"/>
                <a:gd name="T64" fmla="*/ 164 w 255"/>
                <a:gd name="T65" fmla="*/ 218 h 222"/>
                <a:gd name="T66" fmla="*/ 150 w 255"/>
                <a:gd name="T67" fmla="*/ 220 h 222"/>
                <a:gd name="T68" fmla="*/ 135 w 255"/>
                <a:gd name="T69" fmla="*/ 221 h 222"/>
                <a:gd name="T70" fmla="*/ 119 w 255"/>
                <a:gd name="T71" fmla="*/ 222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55" h="222">
                  <a:moveTo>
                    <a:pt x="119" y="222"/>
                  </a:moveTo>
                  <a:lnTo>
                    <a:pt x="0" y="222"/>
                  </a:lnTo>
                  <a:lnTo>
                    <a:pt x="0" y="0"/>
                  </a:lnTo>
                  <a:lnTo>
                    <a:pt x="119" y="0"/>
                  </a:lnTo>
                  <a:lnTo>
                    <a:pt x="135" y="0"/>
                  </a:lnTo>
                  <a:lnTo>
                    <a:pt x="150" y="1"/>
                  </a:lnTo>
                  <a:lnTo>
                    <a:pt x="164" y="4"/>
                  </a:lnTo>
                  <a:lnTo>
                    <a:pt x="178" y="7"/>
                  </a:lnTo>
                  <a:lnTo>
                    <a:pt x="190" y="11"/>
                  </a:lnTo>
                  <a:lnTo>
                    <a:pt x="201" y="16"/>
                  </a:lnTo>
                  <a:lnTo>
                    <a:pt x="211" y="21"/>
                  </a:lnTo>
                  <a:lnTo>
                    <a:pt x="220" y="28"/>
                  </a:lnTo>
                  <a:lnTo>
                    <a:pt x="228" y="36"/>
                  </a:lnTo>
                  <a:lnTo>
                    <a:pt x="236" y="44"/>
                  </a:lnTo>
                  <a:lnTo>
                    <a:pt x="242" y="53"/>
                  </a:lnTo>
                  <a:lnTo>
                    <a:pt x="246" y="64"/>
                  </a:lnTo>
                  <a:lnTo>
                    <a:pt x="250" y="74"/>
                  </a:lnTo>
                  <a:lnTo>
                    <a:pt x="253" y="86"/>
                  </a:lnTo>
                  <a:lnTo>
                    <a:pt x="254" y="98"/>
                  </a:lnTo>
                  <a:lnTo>
                    <a:pt x="255" y="111"/>
                  </a:lnTo>
                  <a:lnTo>
                    <a:pt x="254" y="123"/>
                  </a:lnTo>
                  <a:lnTo>
                    <a:pt x="253" y="136"/>
                  </a:lnTo>
                  <a:lnTo>
                    <a:pt x="250" y="147"/>
                  </a:lnTo>
                  <a:lnTo>
                    <a:pt x="246" y="157"/>
                  </a:lnTo>
                  <a:lnTo>
                    <a:pt x="242" y="168"/>
                  </a:lnTo>
                  <a:lnTo>
                    <a:pt x="236" y="177"/>
                  </a:lnTo>
                  <a:lnTo>
                    <a:pt x="228" y="185"/>
                  </a:lnTo>
                  <a:lnTo>
                    <a:pt x="220" y="192"/>
                  </a:lnTo>
                  <a:lnTo>
                    <a:pt x="211" y="200"/>
                  </a:lnTo>
                  <a:lnTo>
                    <a:pt x="201" y="205"/>
                  </a:lnTo>
                  <a:lnTo>
                    <a:pt x="190" y="210"/>
                  </a:lnTo>
                  <a:lnTo>
                    <a:pt x="178" y="214"/>
                  </a:lnTo>
                  <a:lnTo>
                    <a:pt x="164" y="218"/>
                  </a:lnTo>
                  <a:lnTo>
                    <a:pt x="150" y="220"/>
                  </a:lnTo>
                  <a:lnTo>
                    <a:pt x="135" y="221"/>
                  </a:lnTo>
                  <a:lnTo>
                    <a:pt x="119" y="22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6" name="Freeform 66">
              <a:extLst>
                <a:ext uri="{FF2B5EF4-FFF2-40B4-BE49-F238E27FC236}">
                  <a16:creationId xmlns:a16="http://schemas.microsoft.com/office/drawing/2014/main" id="{4EBE3669-44BB-2EC1-6A5E-744710F61EC6}"/>
                </a:ext>
              </a:extLst>
            </p:cNvPr>
            <p:cNvSpPr>
              <a:spLocks/>
            </p:cNvSpPr>
            <p:nvPr userDrawn="1"/>
          </p:nvSpPr>
          <p:spPr bwMode="auto">
            <a:xfrm>
              <a:off x="4886325" y="3349626"/>
              <a:ext cx="34925" cy="50800"/>
            </a:xfrm>
            <a:custGeom>
              <a:avLst/>
              <a:gdLst>
                <a:gd name="T0" fmla="*/ 47 w 315"/>
                <a:gd name="T1" fmla="*/ 404 h 445"/>
                <a:gd name="T2" fmla="*/ 47 w 315"/>
                <a:gd name="T3" fmla="*/ 240 h 445"/>
                <a:gd name="T4" fmla="*/ 277 w 315"/>
                <a:gd name="T5" fmla="*/ 240 h 445"/>
                <a:gd name="T6" fmla="*/ 277 w 315"/>
                <a:gd name="T7" fmla="*/ 199 h 445"/>
                <a:gd name="T8" fmla="*/ 47 w 315"/>
                <a:gd name="T9" fmla="*/ 199 h 445"/>
                <a:gd name="T10" fmla="*/ 47 w 315"/>
                <a:gd name="T11" fmla="*/ 42 h 445"/>
                <a:gd name="T12" fmla="*/ 306 w 315"/>
                <a:gd name="T13" fmla="*/ 42 h 445"/>
                <a:gd name="T14" fmla="*/ 306 w 315"/>
                <a:gd name="T15" fmla="*/ 0 h 445"/>
                <a:gd name="T16" fmla="*/ 0 w 315"/>
                <a:gd name="T17" fmla="*/ 0 h 445"/>
                <a:gd name="T18" fmla="*/ 0 w 315"/>
                <a:gd name="T19" fmla="*/ 445 h 445"/>
                <a:gd name="T20" fmla="*/ 315 w 315"/>
                <a:gd name="T21" fmla="*/ 445 h 445"/>
                <a:gd name="T22" fmla="*/ 315 w 315"/>
                <a:gd name="T23" fmla="*/ 404 h 445"/>
                <a:gd name="T24" fmla="*/ 47 w 315"/>
                <a:gd name="T25" fmla="*/ 404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5" h="445">
                  <a:moveTo>
                    <a:pt x="47" y="404"/>
                  </a:moveTo>
                  <a:lnTo>
                    <a:pt x="47" y="240"/>
                  </a:lnTo>
                  <a:lnTo>
                    <a:pt x="277" y="240"/>
                  </a:lnTo>
                  <a:lnTo>
                    <a:pt x="277" y="199"/>
                  </a:lnTo>
                  <a:lnTo>
                    <a:pt x="47" y="199"/>
                  </a:lnTo>
                  <a:lnTo>
                    <a:pt x="47" y="42"/>
                  </a:lnTo>
                  <a:lnTo>
                    <a:pt x="306" y="42"/>
                  </a:lnTo>
                  <a:lnTo>
                    <a:pt x="306" y="0"/>
                  </a:lnTo>
                  <a:lnTo>
                    <a:pt x="0" y="0"/>
                  </a:lnTo>
                  <a:lnTo>
                    <a:pt x="0" y="445"/>
                  </a:lnTo>
                  <a:lnTo>
                    <a:pt x="315" y="445"/>
                  </a:lnTo>
                  <a:lnTo>
                    <a:pt x="315" y="404"/>
                  </a:lnTo>
                  <a:lnTo>
                    <a:pt x="47" y="404"/>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7" name="Freeform 67">
              <a:extLst>
                <a:ext uri="{FF2B5EF4-FFF2-40B4-BE49-F238E27FC236}">
                  <a16:creationId xmlns:a16="http://schemas.microsoft.com/office/drawing/2014/main" id="{0E9C57F6-B99E-026F-24B9-14229B643877}"/>
                </a:ext>
              </a:extLst>
            </p:cNvPr>
            <p:cNvSpPr>
              <a:spLocks/>
            </p:cNvSpPr>
            <p:nvPr userDrawn="1"/>
          </p:nvSpPr>
          <p:spPr bwMode="auto">
            <a:xfrm>
              <a:off x="4929188" y="3349626"/>
              <a:ext cx="38100" cy="50800"/>
            </a:xfrm>
            <a:custGeom>
              <a:avLst/>
              <a:gdLst>
                <a:gd name="T0" fmla="*/ 205 w 331"/>
                <a:gd name="T1" fmla="*/ 449 h 452"/>
                <a:gd name="T2" fmla="*/ 254 w 331"/>
                <a:gd name="T3" fmla="*/ 436 h 452"/>
                <a:gd name="T4" fmla="*/ 291 w 331"/>
                <a:gd name="T5" fmla="*/ 416 h 452"/>
                <a:gd name="T6" fmla="*/ 315 w 331"/>
                <a:gd name="T7" fmla="*/ 388 h 452"/>
                <a:gd name="T8" fmla="*/ 329 w 331"/>
                <a:gd name="T9" fmla="*/ 355 h 452"/>
                <a:gd name="T10" fmla="*/ 331 w 331"/>
                <a:gd name="T11" fmla="*/ 316 h 452"/>
                <a:gd name="T12" fmla="*/ 320 w 331"/>
                <a:gd name="T13" fmla="*/ 280 h 452"/>
                <a:gd name="T14" fmla="*/ 298 w 331"/>
                <a:gd name="T15" fmla="*/ 254 h 452"/>
                <a:gd name="T16" fmla="*/ 268 w 331"/>
                <a:gd name="T17" fmla="*/ 234 h 452"/>
                <a:gd name="T18" fmla="*/ 220 w 331"/>
                <a:gd name="T19" fmla="*/ 217 h 452"/>
                <a:gd name="T20" fmla="*/ 144 w 331"/>
                <a:gd name="T21" fmla="*/ 198 h 452"/>
                <a:gd name="T22" fmla="*/ 109 w 331"/>
                <a:gd name="T23" fmla="*/ 187 h 452"/>
                <a:gd name="T24" fmla="*/ 83 w 331"/>
                <a:gd name="T25" fmla="*/ 171 h 452"/>
                <a:gd name="T26" fmla="*/ 64 w 331"/>
                <a:gd name="T27" fmla="*/ 150 h 452"/>
                <a:gd name="T28" fmla="*/ 57 w 331"/>
                <a:gd name="T29" fmla="*/ 120 h 452"/>
                <a:gd name="T30" fmla="*/ 61 w 331"/>
                <a:gd name="T31" fmla="*/ 96 h 452"/>
                <a:gd name="T32" fmla="*/ 72 w 331"/>
                <a:gd name="T33" fmla="*/ 76 h 452"/>
                <a:gd name="T34" fmla="*/ 93 w 331"/>
                <a:gd name="T35" fmla="*/ 58 h 452"/>
                <a:gd name="T36" fmla="*/ 122 w 331"/>
                <a:gd name="T37" fmla="*/ 46 h 452"/>
                <a:gd name="T38" fmla="*/ 160 w 331"/>
                <a:gd name="T39" fmla="*/ 40 h 452"/>
                <a:gd name="T40" fmla="*/ 205 w 331"/>
                <a:gd name="T41" fmla="*/ 43 h 452"/>
                <a:gd name="T42" fmla="*/ 252 w 331"/>
                <a:gd name="T43" fmla="*/ 54 h 452"/>
                <a:gd name="T44" fmla="*/ 297 w 331"/>
                <a:gd name="T45" fmla="*/ 77 h 452"/>
                <a:gd name="T46" fmla="*/ 283 w 331"/>
                <a:gd name="T47" fmla="*/ 23 h 452"/>
                <a:gd name="T48" fmla="*/ 232 w 331"/>
                <a:gd name="T49" fmla="*/ 5 h 452"/>
                <a:gd name="T50" fmla="*/ 175 w 331"/>
                <a:gd name="T51" fmla="*/ 0 h 452"/>
                <a:gd name="T52" fmla="*/ 118 w 331"/>
                <a:gd name="T53" fmla="*/ 5 h 452"/>
                <a:gd name="T54" fmla="*/ 73 w 331"/>
                <a:gd name="T55" fmla="*/ 21 h 452"/>
                <a:gd name="T56" fmla="*/ 40 w 331"/>
                <a:gd name="T57" fmla="*/ 45 h 452"/>
                <a:gd name="T58" fmla="*/ 20 w 331"/>
                <a:gd name="T59" fmla="*/ 75 h 452"/>
                <a:gd name="T60" fmla="*/ 11 w 331"/>
                <a:gd name="T61" fmla="*/ 110 h 452"/>
                <a:gd name="T62" fmla="*/ 13 w 331"/>
                <a:gd name="T63" fmla="*/ 150 h 452"/>
                <a:gd name="T64" fmla="*/ 29 w 331"/>
                <a:gd name="T65" fmla="*/ 183 h 452"/>
                <a:gd name="T66" fmla="*/ 54 w 331"/>
                <a:gd name="T67" fmla="*/ 206 h 452"/>
                <a:gd name="T68" fmla="*/ 86 w 331"/>
                <a:gd name="T69" fmla="*/ 224 h 452"/>
                <a:gd name="T70" fmla="*/ 148 w 331"/>
                <a:gd name="T71" fmla="*/ 244 h 452"/>
                <a:gd name="T72" fmla="*/ 210 w 331"/>
                <a:gd name="T73" fmla="*/ 259 h 452"/>
                <a:gd name="T74" fmla="*/ 242 w 331"/>
                <a:gd name="T75" fmla="*/ 271 h 452"/>
                <a:gd name="T76" fmla="*/ 267 w 331"/>
                <a:gd name="T77" fmla="*/ 289 h 452"/>
                <a:gd name="T78" fmla="*/ 282 w 331"/>
                <a:gd name="T79" fmla="*/ 313 h 452"/>
                <a:gd name="T80" fmla="*/ 284 w 331"/>
                <a:gd name="T81" fmla="*/ 341 h 452"/>
                <a:gd name="T82" fmla="*/ 278 w 331"/>
                <a:gd name="T83" fmla="*/ 364 h 452"/>
                <a:gd name="T84" fmla="*/ 263 w 331"/>
                <a:gd name="T85" fmla="*/ 383 h 452"/>
                <a:gd name="T86" fmla="*/ 240 w 331"/>
                <a:gd name="T87" fmla="*/ 398 h 452"/>
                <a:gd name="T88" fmla="*/ 207 w 331"/>
                <a:gd name="T89" fmla="*/ 408 h 452"/>
                <a:gd name="T90" fmla="*/ 165 w 331"/>
                <a:gd name="T91" fmla="*/ 412 h 452"/>
                <a:gd name="T92" fmla="*/ 101 w 331"/>
                <a:gd name="T93" fmla="*/ 402 h 452"/>
                <a:gd name="T94" fmla="*/ 46 w 331"/>
                <a:gd name="T95" fmla="*/ 380 h 452"/>
                <a:gd name="T96" fmla="*/ 0 w 331"/>
                <a:gd name="T97" fmla="*/ 394 h 452"/>
                <a:gd name="T98" fmla="*/ 21 w 331"/>
                <a:gd name="T99" fmla="*/ 412 h 452"/>
                <a:gd name="T100" fmla="*/ 48 w 331"/>
                <a:gd name="T101" fmla="*/ 427 h 452"/>
                <a:gd name="T102" fmla="*/ 92 w 331"/>
                <a:gd name="T103" fmla="*/ 442 h 452"/>
                <a:gd name="T104" fmla="*/ 140 w 331"/>
                <a:gd name="T105" fmla="*/ 451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1" h="452">
                  <a:moveTo>
                    <a:pt x="165" y="452"/>
                  </a:moveTo>
                  <a:lnTo>
                    <a:pt x="186" y="451"/>
                  </a:lnTo>
                  <a:lnTo>
                    <a:pt x="205" y="449"/>
                  </a:lnTo>
                  <a:lnTo>
                    <a:pt x="222" y="446"/>
                  </a:lnTo>
                  <a:lnTo>
                    <a:pt x="239" y="441"/>
                  </a:lnTo>
                  <a:lnTo>
                    <a:pt x="254" y="436"/>
                  </a:lnTo>
                  <a:lnTo>
                    <a:pt x="268" y="430"/>
                  </a:lnTo>
                  <a:lnTo>
                    <a:pt x="280" y="424"/>
                  </a:lnTo>
                  <a:lnTo>
                    <a:pt x="291" y="416"/>
                  </a:lnTo>
                  <a:lnTo>
                    <a:pt x="301" y="406"/>
                  </a:lnTo>
                  <a:lnTo>
                    <a:pt x="309" y="397"/>
                  </a:lnTo>
                  <a:lnTo>
                    <a:pt x="315" y="388"/>
                  </a:lnTo>
                  <a:lnTo>
                    <a:pt x="322" y="377"/>
                  </a:lnTo>
                  <a:lnTo>
                    <a:pt x="326" y="366"/>
                  </a:lnTo>
                  <a:lnTo>
                    <a:pt x="329" y="355"/>
                  </a:lnTo>
                  <a:lnTo>
                    <a:pt x="331" y="343"/>
                  </a:lnTo>
                  <a:lnTo>
                    <a:pt x="331" y="330"/>
                  </a:lnTo>
                  <a:lnTo>
                    <a:pt x="331" y="316"/>
                  </a:lnTo>
                  <a:lnTo>
                    <a:pt x="328" y="302"/>
                  </a:lnTo>
                  <a:lnTo>
                    <a:pt x="325" y="291"/>
                  </a:lnTo>
                  <a:lnTo>
                    <a:pt x="320" y="280"/>
                  </a:lnTo>
                  <a:lnTo>
                    <a:pt x="313" y="270"/>
                  </a:lnTo>
                  <a:lnTo>
                    <a:pt x="306" y="261"/>
                  </a:lnTo>
                  <a:lnTo>
                    <a:pt x="298" y="254"/>
                  </a:lnTo>
                  <a:lnTo>
                    <a:pt x="288" y="247"/>
                  </a:lnTo>
                  <a:lnTo>
                    <a:pt x="278" y="240"/>
                  </a:lnTo>
                  <a:lnTo>
                    <a:pt x="268" y="234"/>
                  </a:lnTo>
                  <a:lnTo>
                    <a:pt x="256" y="229"/>
                  </a:lnTo>
                  <a:lnTo>
                    <a:pt x="244" y="225"/>
                  </a:lnTo>
                  <a:lnTo>
                    <a:pt x="220" y="217"/>
                  </a:lnTo>
                  <a:lnTo>
                    <a:pt x="194" y="211"/>
                  </a:lnTo>
                  <a:lnTo>
                    <a:pt x="168" y="204"/>
                  </a:lnTo>
                  <a:lnTo>
                    <a:pt x="144" y="198"/>
                  </a:lnTo>
                  <a:lnTo>
                    <a:pt x="132" y="194"/>
                  </a:lnTo>
                  <a:lnTo>
                    <a:pt x="121" y="191"/>
                  </a:lnTo>
                  <a:lnTo>
                    <a:pt x="109" y="187"/>
                  </a:lnTo>
                  <a:lnTo>
                    <a:pt x="100" y="182"/>
                  </a:lnTo>
                  <a:lnTo>
                    <a:pt x="91" y="177"/>
                  </a:lnTo>
                  <a:lnTo>
                    <a:pt x="83" y="171"/>
                  </a:lnTo>
                  <a:lnTo>
                    <a:pt x="74" y="165"/>
                  </a:lnTo>
                  <a:lnTo>
                    <a:pt x="68" y="158"/>
                  </a:lnTo>
                  <a:lnTo>
                    <a:pt x="64" y="150"/>
                  </a:lnTo>
                  <a:lnTo>
                    <a:pt x="60" y="142"/>
                  </a:lnTo>
                  <a:lnTo>
                    <a:pt x="58" y="131"/>
                  </a:lnTo>
                  <a:lnTo>
                    <a:pt x="57" y="120"/>
                  </a:lnTo>
                  <a:lnTo>
                    <a:pt x="58" y="113"/>
                  </a:lnTo>
                  <a:lnTo>
                    <a:pt x="59" y="104"/>
                  </a:lnTo>
                  <a:lnTo>
                    <a:pt x="61" y="96"/>
                  </a:lnTo>
                  <a:lnTo>
                    <a:pt x="64" y="89"/>
                  </a:lnTo>
                  <a:lnTo>
                    <a:pt x="68" y="82"/>
                  </a:lnTo>
                  <a:lnTo>
                    <a:pt x="72" y="76"/>
                  </a:lnTo>
                  <a:lnTo>
                    <a:pt x="78" y="69"/>
                  </a:lnTo>
                  <a:lnTo>
                    <a:pt x="85" y="63"/>
                  </a:lnTo>
                  <a:lnTo>
                    <a:pt x="93" y="58"/>
                  </a:lnTo>
                  <a:lnTo>
                    <a:pt x="101" y="54"/>
                  </a:lnTo>
                  <a:lnTo>
                    <a:pt x="111" y="50"/>
                  </a:lnTo>
                  <a:lnTo>
                    <a:pt x="122" y="46"/>
                  </a:lnTo>
                  <a:lnTo>
                    <a:pt x="133" y="44"/>
                  </a:lnTo>
                  <a:lnTo>
                    <a:pt x="146" y="42"/>
                  </a:lnTo>
                  <a:lnTo>
                    <a:pt x="160" y="40"/>
                  </a:lnTo>
                  <a:lnTo>
                    <a:pt x="175" y="39"/>
                  </a:lnTo>
                  <a:lnTo>
                    <a:pt x="190" y="40"/>
                  </a:lnTo>
                  <a:lnTo>
                    <a:pt x="205" y="43"/>
                  </a:lnTo>
                  <a:lnTo>
                    <a:pt x="220" y="45"/>
                  </a:lnTo>
                  <a:lnTo>
                    <a:pt x="237" y="49"/>
                  </a:lnTo>
                  <a:lnTo>
                    <a:pt x="252" y="54"/>
                  </a:lnTo>
                  <a:lnTo>
                    <a:pt x="268" y="60"/>
                  </a:lnTo>
                  <a:lnTo>
                    <a:pt x="282" y="68"/>
                  </a:lnTo>
                  <a:lnTo>
                    <a:pt x="297" y="77"/>
                  </a:lnTo>
                  <a:lnTo>
                    <a:pt x="313" y="39"/>
                  </a:lnTo>
                  <a:lnTo>
                    <a:pt x="299" y="30"/>
                  </a:lnTo>
                  <a:lnTo>
                    <a:pt x="283" y="23"/>
                  </a:lnTo>
                  <a:lnTo>
                    <a:pt x="267" y="16"/>
                  </a:lnTo>
                  <a:lnTo>
                    <a:pt x="249" y="11"/>
                  </a:lnTo>
                  <a:lnTo>
                    <a:pt x="232" y="5"/>
                  </a:lnTo>
                  <a:lnTo>
                    <a:pt x="213" y="2"/>
                  </a:lnTo>
                  <a:lnTo>
                    <a:pt x="193" y="0"/>
                  </a:lnTo>
                  <a:lnTo>
                    <a:pt x="175" y="0"/>
                  </a:lnTo>
                  <a:lnTo>
                    <a:pt x="154" y="0"/>
                  </a:lnTo>
                  <a:lnTo>
                    <a:pt x="135" y="2"/>
                  </a:lnTo>
                  <a:lnTo>
                    <a:pt x="118" y="5"/>
                  </a:lnTo>
                  <a:lnTo>
                    <a:pt x="101" y="10"/>
                  </a:lnTo>
                  <a:lnTo>
                    <a:pt x="87" y="15"/>
                  </a:lnTo>
                  <a:lnTo>
                    <a:pt x="73" y="21"/>
                  </a:lnTo>
                  <a:lnTo>
                    <a:pt x="61" y="28"/>
                  </a:lnTo>
                  <a:lnTo>
                    <a:pt x="49" y="36"/>
                  </a:lnTo>
                  <a:lnTo>
                    <a:pt x="40" y="45"/>
                  </a:lnTo>
                  <a:lnTo>
                    <a:pt x="32" y="54"/>
                  </a:lnTo>
                  <a:lnTo>
                    <a:pt x="26" y="64"/>
                  </a:lnTo>
                  <a:lnTo>
                    <a:pt x="20" y="75"/>
                  </a:lnTo>
                  <a:lnTo>
                    <a:pt x="15" y="86"/>
                  </a:lnTo>
                  <a:lnTo>
                    <a:pt x="12" y="97"/>
                  </a:lnTo>
                  <a:lnTo>
                    <a:pt x="11" y="110"/>
                  </a:lnTo>
                  <a:lnTo>
                    <a:pt x="10" y="122"/>
                  </a:lnTo>
                  <a:lnTo>
                    <a:pt x="11" y="136"/>
                  </a:lnTo>
                  <a:lnTo>
                    <a:pt x="13" y="150"/>
                  </a:lnTo>
                  <a:lnTo>
                    <a:pt x="17" y="162"/>
                  </a:lnTo>
                  <a:lnTo>
                    <a:pt x="22" y="172"/>
                  </a:lnTo>
                  <a:lnTo>
                    <a:pt x="29" y="183"/>
                  </a:lnTo>
                  <a:lnTo>
                    <a:pt x="36" y="192"/>
                  </a:lnTo>
                  <a:lnTo>
                    <a:pt x="44" y="199"/>
                  </a:lnTo>
                  <a:lnTo>
                    <a:pt x="54" y="206"/>
                  </a:lnTo>
                  <a:lnTo>
                    <a:pt x="63" y="214"/>
                  </a:lnTo>
                  <a:lnTo>
                    <a:pt x="74" y="219"/>
                  </a:lnTo>
                  <a:lnTo>
                    <a:pt x="86" y="224"/>
                  </a:lnTo>
                  <a:lnTo>
                    <a:pt x="97" y="229"/>
                  </a:lnTo>
                  <a:lnTo>
                    <a:pt x="122" y="236"/>
                  </a:lnTo>
                  <a:lnTo>
                    <a:pt x="148" y="244"/>
                  </a:lnTo>
                  <a:lnTo>
                    <a:pt x="174" y="250"/>
                  </a:lnTo>
                  <a:lnTo>
                    <a:pt x="198" y="256"/>
                  </a:lnTo>
                  <a:lnTo>
                    <a:pt x="210" y="259"/>
                  </a:lnTo>
                  <a:lnTo>
                    <a:pt x="221" y="263"/>
                  </a:lnTo>
                  <a:lnTo>
                    <a:pt x="232" y="267"/>
                  </a:lnTo>
                  <a:lnTo>
                    <a:pt x="242" y="271"/>
                  </a:lnTo>
                  <a:lnTo>
                    <a:pt x="251" y="277"/>
                  </a:lnTo>
                  <a:lnTo>
                    <a:pt x="260" y="283"/>
                  </a:lnTo>
                  <a:lnTo>
                    <a:pt x="267" y="289"/>
                  </a:lnTo>
                  <a:lnTo>
                    <a:pt x="273" y="296"/>
                  </a:lnTo>
                  <a:lnTo>
                    <a:pt x="278" y="303"/>
                  </a:lnTo>
                  <a:lnTo>
                    <a:pt x="282" y="313"/>
                  </a:lnTo>
                  <a:lnTo>
                    <a:pt x="284" y="322"/>
                  </a:lnTo>
                  <a:lnTo>
                    <a:pt x="284" y="333"/>
                  </a:lnTo>
                  <a:lnTo>
                    <a:pt x="284" y="341"/>
                  </a:lnTo>
                  <a:lnTo>
                    <a:pt x="283" y="349"/>
                  </a:lnTo>
                  <a:lnTo>
                    <a:pt x="281" y="357"/>
                  </a:lnTo>
                  <a:lnTo>
                    <a:pt x="278" y="364"/>
                  </a:lnTo>
                  <a:lnTo>
                    <a:pt x="274" y="370"/>
                  </a:lnTo>
                  <a:lnTo>
                    <a:pt x="269" y="378"/>
                  </a:lnTo>
                  <a:lnTo>
                    <a:pt x="263" y="383"/>
                  </a:lnTo>
                  <a:lnTo>
                    <a:pt x="256" y="389"/>
                  </a:lnTo>
                  <a:lnTo>
                    <a:pt x="248" y="394"/>
                  </a:lnTo>
                  <a:lnTo>
                    <a:pt x="240" y="398"/>
                  </a:lnTo>
                  <a:lnTo>
                    <a:pt x="229" y="402"/>
                  </a:lnTo>
                  <a:lnTo>
                    <a:pt x="219" y="405"/>
                  </a:lnTo>
                  <a:lnTo>
                    <a:pt x="207" y="408"/>
                  </a:lnTo>
                  <a:lnTo>
                    <a:pt x="194" y="411"/>
                  </a:lnTo>
                  <a:lnTo>
                    <a:pt x="180" y="412"/>
                  </a:lnTo>
                  <a:lnTo>
                    <a:pt x="165" y="412"/>
                  </a:lnTo>
                  <a:lnTo>
                    <a:pt x="144" y="411"/>
                  </a:lnTo>
                  <a:lnTo>
                    <a:pt x="122" y="407"/>
                  </a:lnTo>
                  <a:lnTo>
                    <a:pt x="101" y="402"/>
                  </a:lnTo>
                  <a:lnTo>
                    <a:pt x="81" y="396"/>
                  </a:lnTo>
                  <a:lnTo>
                    <a:pt x="63" y="389"/>
                  </a:lnTo>
                  <a:lnTo>
                    <a:pt x="46" y="380"/>
                  </a:lnTo>
                  <a:lnTo>
                    <a:pt x="31" y="369"/>
                  </a:lnTo>
                  <a:lnTo>
                    <a:pt x="18" y="358"/>
                  </a:lnTo>
                  <a:lnTo>
                    <a:pt x="0" y="394"/>
                  </a:lnTo>
                  <a:lnTo>
                    <a:pt x="6" y="400"/>
                  </a:lnTo>
                  <a:lnTo>
                    <a:pt x="13" y="406"/>
                  </a:lnTo>
                  <a:lnTo>
                    <a:pt x="21" y="412"/>
                  </a:lnTo>
                  <a:lnTo>
                    <a:pt x="30" y="418"/>
                  </a:lnTo>
                  <a:lnTo>
                    <a:pt x="39" y="423"/>
                  </a:lnTo>
                  <a:lnTo>
                    <a:pt x="48" y="427"/>
                  </a:lnTo>
                  <a:lnTo>
                    <a:pt x="59" y="431"/>
                  </a:lnTo>
                  <a:lnTo>
                    <a:pt x="69" y="435"/>
                  </a:lnTo>
                  <a:lnTo>
                    <a:pt x="92" y="442"/>
                  </a:lnTo>
                  <a:lnTo>
                    <a:pt x="116" y="448"/>
                  </a:lnTo>
                  <a:lnTo>
                    <a:pt x="128" y="450"/>
                  </a:lnTo>
                  <a:lnTo>
                    <a:pt x="140" y="451"/>
                  </a:lnTo>
                  <a:lnTo>
                    <a:pt x="153" y="452"/>
                  </a:lnTo>
                  <a:lnTo>
                    <a:pt x="165" y="45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8" name="Freeform 68">
              <a:extLst>
                <a:ext uri="{FF2B5EF4-FFF2-40B4-BE49-F238E27FC236}">
                  <a16:creationId xmlns:a16="http://schemas.microsoft.com/office/drawing/2014/main" id="{57D2F633-9A37-6B8D-A864-3E7CFFE0C4EB}"/>
                </a:ext>
              </a:extLst>
            </p:cNvPr>
            <p:cNvSpPr>
              <a:spLocks/>
            </p:cNvSpPr>
            <p:nvPr userDrawn="1"/>
          </p:nvSpPr>
          <p:spPr bwMode="auto">
            <a:xfrm>
              <a:off x="4973638" y="3349626"/>
              <a:ext cx="38100" cy="50800"/>
            </a:xfrm>
            <a:custGeom>
              <a:avLst/>
              <a:gdLst>
                <a:gd name="T0" fmla="*/ 206 w 332"/>
                <a:gd name="T1" fmla="*/ 449 h 452"/>
                <a:gd name="T2" fmla="*/ 255 w 332"/>
                <a:gd name="T3" fmla="*/ 436 h 452"/>
                <a:gd name="T4" fmla="*/ 292 w 332"/>
                <a:gd name="T5" fmla="*/ 416 h 452"/>
                <a:gd name="T6" fmla="*/ 317 w 332"/>
                <a:gd name="T7" fmla="*/ 388 h 452"/>
                <a:gd name="T8" fmla="*/ 330 w 332"/>
                <a:gd name="T9" fmla="*/ 355 h 452"/>
                <a:gd name="T10" fmla="*/ 331 w 332"/>
                <a:gd name="T11" fmla="*/ 316 h 452"/>
                <a:gd name="T12" fmla="*/ 321 w 332"/>
                <a:gd name="T13" fmla="*/ 280 h 452"/>
                <a:gd name="T14" fmla="*/ 299 w 332"/>
                <a:gd name="T15" fmla="*/ 254 h 452"/>
                <a:gd name="T16" fmla="*/ 269 w 332"/>
                <a:gd name="T17" fmla="*/ 234 h 452"/>
                <a:gd name="T18" fmla="*/ 220 w 332"/>
                <a:gd name="T19" fmla="*/ 217 h 452"/>
                <a:gd name="T20" fmla="*/ 145 w 332"/>
                <a:gd name="T21" fmla="*/ 198 h 452"/>
                <a:gd name="T22" fmla="*/ 111 w 332"/>
                <a:gd name="T23" fmla="*/ 187 h 452"/>
                <a:gd name="T24" fmla="*/ 83 w 332"/>
                <a:gd name="T25" fmla="*/ 171 h 452"/>
                <a:gd name="T26" fmla="*/ 64 w 332"/>
                <a:gd name="T27" fmla="*/ 150 h 452"/>
                <a:gd name="T28" fmla="*/ 58 w 332"/>
                <a:gd name="T29" fmla="*/ 120 h 452"/>
                <a:gd name="T30" fmla="*/ 61 w 332"/>
                <a:gd name="T31" fmla="*/ 96 h 452"/>
                <a:gd name="T32" fmla="*/ 73 w 332"/>
                <a:gd name="T33" fmla="*/ 76 h 452"/>
                <a:gd name="T34" fmla="*/ 94 w 332"/>
                <a:gd name="T35" fmla="*/ 58 h 452"/>
                <a:gd name="T36" fmla="*/ 123 w 332"/>
                <a:gd name="T37" fmla="*/ 46 h 452"/>
                <a:gd name="T38" fmla="*/ 160 w 332"/>
                <a:gd name="T39" fmla="*/ 40 h 452"/>
                <a:gd name="T40" fmla="*/ 206 w 332"/>
                <a:gd name="T41" fmla="*/ 43 h 452"/>
                <a:gd name="T42" fmla="*/ 253 w 332"/>
                <a:gd name="T43" fmla="*/ 54 h 452"/>
                <a:gd name="T44" fmla="*/ 298 w 332"/>
                <a:gd name="T45" fmla="*/ 77 h 452"/>
                <a:gd name="T46" fmla="*/ 285 w 332"/>
                <a:gd name="T47" fmla="*/ 23 h 452"/>
                <a:gd name="T48" fmla="*/ 232 w 332"/>
                <a:gd name="T49" fmla="*/ 5 h 452"/>
                <a:gd name="T50" fmla="*/ 176 w 332"/>
                <a:gd name="T51" fmla="*/ 0 h 452"/>
                <a:gd name="T52" fmla="*/ 118 w 332"/>
                <a:gd name="T53" fmla="*/ 5 h 452"/>
                <a:gd name="T54" fmla="*/ 73 w 332"/>
                <a:gd name="T55" fmla="*/ 21 h 452"/>
                <a:gd name="T56" fmla="*/ 41 w 332"/>
                <a:gd name="T57" fmla="*/ 45 h 452"/>
                <a:gd name="T58" fmla="*/ 21 w 332"/>
                <a:gd name="T59" fmla="*/ 75 h 452"/>
                <a:gd name="T60" fmla="*/ 11 w 332"/>
                <a:gd name="T61" fmla="*/ 110 h 452"/>
                <a:gd name="T62" fmla="*/ 14 w 332"/>
                <a:gd name="T63" fmla="*/ 150 h 452"/>
                <a:gd name="T64" fmla="*/ 29 w 332"/>
                <a:gd name="T65" fmla="*/ 183 h 452"/>
                <a:gd name="T66" fmla="*/ 54 w 332"/>
                <a:gd name="T67" fmla="*/ 206 h 452"/>
                <a:gd name="T68" fmla="*/ 86 w 332"/>
                <a:gd name="T69" fmla="*/ 224 h 452"/>
                <a:gd name="T70" fmla="*/ 148 w 332"/>
                <a:gd name="T71" fmla="*/ 244 h 452"/>
                <a:gd name="T72" fmla="*/ 211 w 332"/>
                <a:gd name="T73" fmla="*/ 259 h 452"/>
                <a:gd name="T74" fmla="*/ 243 w 332"/>
                <a:gd name="T75" fmla="*/ 271 h 452"/>
                <a:gd name="T76" fmla="*/ 268 w 332"/>
                <a:gd name="T77" fmla="*/ 289 h 452"/>
                <a:gd name="T78" fmla="*/ 283 w 332"/>
                <a:gd name="T79" fmla="*/ 313 h 452"/>
                <a:gd name="T80" fmla="*/ 286 w 332"/>
                <a:gd name="T81" fmla="*/ 341 h 452"/>
                <a:gd name="T82" fmla="*/ 278 w 332"/>
                <a:gd name="T83" fmla="*/ 364 h 452"/>
                <a:gd name="T84" fmla="*/ 264 w 332"/>
                <a:gd name="T85" fmla="*/ 383 h 452"/>
                <a:gd name="T86" fmla="*/ 240 w 332"/>
                <a:gd name="T87" fmla="*/ 398 h 452"/>
                <a:gd name="T88" fmla="*/ 208 w 332"/>
                <a:gd name="T89" fmla="*/ 408 h 452"/>
                <a:gd name="T90" fmla="*/ 166 w 332"/>
                <a:gd name="T91" fmla="*/ 412 h 452"/>
                <a:gd name="T92" fmla="*/ 102 w 332"/>
                <a:gd name="T93" fmla="*/ 402 h 452"/>
                <a:gd name="T94" fmla="*/ 47 w 332"/>
                <a:gd name="T95" fmla="*/ 380 h 452"/>
                <a:gd name="T96" fmla="*/ 0 w 332"/>
                <a:gd name="T97" fmla="*/ 394 h 452"/>
                <a:gd name="T98" fmla="*/ 22 w 332"/>
                <a:gd name="T99" fmla="*/ 412 h 452"/>
                <a:gd name="T100" fmla="*/ 50 w 332"/>
                <a:gd name="T101" fmla="*/ 427 h 452"/>
                <a:gd name="T102" fmla="*/ 93 w 332"/>
                <a:gd name="T103" fmla="*/ 442 h 452"/>
                <a:gd name="T104" fmla="*/ 141 w 332"/>
                <a:gd name="T105" fmla="*/ 451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2" h="452">
                  <a:moveTo>
                    <a:pt x="166" y="452"/>
                  </a:moveTo>
                  <a:lnTo>
                    <a:pt x="186" y="451"/>
                  </a:lnTo>
                  <a:lnTo>
                    <a:pt x="206" y="449"/>
                  </a:lnTo>
                  <a:lnTo>
                    <a:pt x="224" y="446"/>
                  </a:lnTo>
                  <a:lnTo>
                    <a:pt x="240" y="441"/>
                  </a:lnTo>
                  <a:lnTo>
                    <a:pt x="255" y="436"/>
                  </a:lnTo>
                  <a:lnTo>
                    <a:pt x="269" y="430"/>
                  </a:lnTo>
                  <a:lnTo>
                    <a:pt x="282" y="424"/>
                  </a:lnTo>
                  <a:lnTo>
                    <a:pt x="292" y="416"/>
                  </a:lnTo>
                  <a:lnTo>
                    <a:pt x="301" y="406"/>
                  </a:lnTo>
                  <a:lnTo>
                    <a:pt x="309" y="397"/>
                  </a:lnTo>
                  <a:lnTo>
                    <a:pt x="317" y="388"/>
                  </a:lnTo>
                  <a:lnTo>
                    <a:pt x="322" y="377"/>
                  </a:lnTo>
                  <a:lnTo>
                    <a:pt x="327" y="366"/>
                  </a:lnTo>
                  <a:lnTo>
                    <a:pt x="330" y="355"/>
                  </a:lnTo>
                  <a:lnTo>
                    <a:pt x="331" y="343"/>
                  </a:lnTo>
                  <a:lnTo>
                    <a:pt x="332" y="330"/>
                  </a:lnTo>
                  <a:lnTo>
                    <a:pt x="331" y="316"/>
                  </a:lnTo>
                  <a:lnTo>
                    <a:pt x="329" y="302"/>
                  </a:lnTo>
                  <a:lnTo>
                    <a:pt x="326" y="291"/>
                  </a:lnTo>
                  <a:lnTo>
                    <a:pt x="321" y="280"/>
                  </a:lnTo>
                  <a:lnTo>
                    <a:pt x="315" y="270"/>
                  </a:lnTo>
                  <a:lnTo>
                    <a:pt x="307" y="261"/>
                  </a:lnTo>
                  <a:lnTo>
                    <a:pt x="299" y="254"/>
                  </a:lnTo>
                  <a:lnTo>
                    <a:pt x="290" y="247"/>
                  </a:lnTo>
                  <a:lnTo>
                    <a:pt x="279" y="240"/>
                  </a:lnTo>
                  <a:lnTo>
                    <a:pt x="269" y="234"/>
                  </a:lnTo>
                  <a:lnTo>
                    <a:pt x="258" y="229"/>
                  </a:lnTo>
                  <a:lnTo>
                    <a:pt x="245" y="225"/>
                  </a:lnTo>
                  <a:lnTo>
                    <a:pt x="220" y="217"/>
                  </a:lnTo>
                  <a:lnTo>
                    <a:pt x="195" y="211"/>
                  </a:lnTo>
                  <a:lnTo>
                    <a:pt x="170" y="204"/>
                  </a:lnTo>
                  <a:lnTo>
                    <a:pt x="145" y="198"/>
                  </a:lnTo>
                  <a:lnTo>
                    <a:pt x="132" y="194"/>
                  </a:lnTo>
                  <a:lnTo>
                    <a:pt x="121" y="191"/>
                  </a:lnTo>
                  <a:lnTo>
                    <a:pt x="111" y="187"/>
                  </a:lnTo>
                  <a:lnTo>
                    <a:pt x="100" y="182"/>
                  </a:lnTo>
                  <a:lnTo>
                    <a:pt x="91" y="177"/>
                  </a:lnTo>
                  <a:lnTo>
                    <a:pt x="83" y="171"/>
                  </a:lnTo>
                  <a:lnTo>
                    <a:pt x="76" y="165"/>
                  </a:lnTo>
                  <a:lnTo>
                    <a:pt x="69" y="158"/>
                  </a:lnTo>
                  <a:lnTo>
                    <a:pt x="64" y="150"/>
                  </a:lnTo>
                  <a:lnTo>
                    <a:pt x="61" y="142"/>
                  </a:lnTo>
                  <a:lnTo>
                    <a:pt x="58" y="131"/>
                  </a:lnTo>
                  <a:lnTo>
                    <a:pt x="58" y="120"/>
                  </a:lnTo>
                  <a:lnTo>
                    <a:pt x="58" y="113"/>
                  </a:lnTo>
                  <a:lnTo>
                    <a:pt x="59" y="104"/>
                  </a:lnTo>
                  <a:lnTo>
                    <a:pt x="61" y="96"/>
                  </a:lnTo>
                  <a:lnTo>
                    <a:pt x="64" y="89"/>
                  </a:lnTo>
                  <a:lnTo>
                    <a:pt x="68" y="82"/>
                  </a:lnTo>
                  <a:lnTo>
                    <a:pt x="73" y="76"/>
                  </a:lnTo>
                  <a:lnTo>
                    <a:pt x="80" y="69"/>
                  </a:lnTo>
                  <a:lnTo>
                    <a:pt x="86" y="63"/>
                  </a:lnTo>
                  <a:lnTo>
                    <a:pt x="94" y="58"/>
                  </a:lnTo>
                  <a:lnTo>
                    <a:pt x="102" y="54"/>
                  </a:lnTo>
                  <a:lnTo>
                    <a:pt x="112" y="50"/>
                  </a:lnTo>
                  <a:lnTo>
                    <a:pt x="123" y="46"/>
                  </a:lnTo>
                  <a:lnTo>
                    <a:pt x="135" y="44"/>
                  </a:lnTo>
                  <a:lnTo>
                    <a:pt x="147" y="42"/>
                  </a:lnTo>
                  <a:lnTo>
                    <a:pt x="160" y="40"/>
                  </a:lnTo>
                  <a:lnTo>
                    <a:pt x="176" y="39"/>
                  </a:lnTo>
                  <a:lnTo>
                    <a:pt x="190" y="40"/>
                  </a:lnTo>
                  <a:lnTo>
                    <a:pt x="206" y="43"/>
                  </a:lnTo>
                  <a:lnTo>
                    <a:pt x="221" y="45"/>
                  </a:lnTo>
                  <a:lnTo>
                    <a:pt x="237" y="49"/>
                  </a:lnTo>
                  <a:lnTo>
                    <a:pt x="253" y="54"/>
                  </a:lnTo>
                  <a:lnTo>
                    <a:pt x="268" y="60"/>
                  </a:lnTo>
                  <a:lnTo>
                    <a:pt x="284" y="68"/>
                  </a:lnTo>
                  <a:lnTo>
                    <a:pt x="298" y="77"/>
                  </a:lnTo>
                  <a:lnTo>
                    <a:pt x="314" y="39"/>
                  </a:lnTo>
                  <a:lnTo>
                    <a:pt x="300" y="30"/>
                  </a:lnTo>
                  <a:lnTo>
                    <a:pt x="285" y="23"/>
                  </a:lnTo>
                  <a:lnTo>
                    <a:pt x="268" y="16"/>
                  </a:lnTo>
                  <a:lnTo>
                    <a:pt x="250" y="11"/>
                  </a:lnTo>
                  <a:lnTo>
                    <a:pt x="232" y="5"/>
                  </a:lnTo>
                  <a:lnTo>
                    <a:pt x="213" y="2"/>
                  </a:lnTo>
                  <a:lnTo>
                    <a:pt x="195" y="0"/>
                  </a:lnTo>
                  <a:lnTo>
                    <a:pt x="176" y="0"/>
                  </a:lnTo>
                  <a:lnTo>
                    <a:pt x="155" y="0"/>
                  </a:lnTo>
                  <a:lnTo>
                    <a:pt x="136" y="2"/>
                  </a:lnTo>
                  <a:lnTo>
                    <a:pt x="118" y="5"/>
                  </a:lnTo>
                  <a:lnTo>
                    <a:pt x="102" y="10"/>
                  </a:lnTo>
                  <a:lnTo>
                    <a:pt x="87" y="15"/>
                  </a:lnTo>
                  <a:lnTo>
                    <a:pt x="73" y="21"/>
                  </a:lnTo>
                  <a:lnTo>
                    <a:pt x="61" y="28"/>
                  </a:lnTo>
                  <a:lnTo>
                    <a:pt x="51" y="36"/>
                  </a:lnTo>
                  <a:lnTo>
                    <a:pt x="41" y="45"/>
                  </a:lnTo>
                  <a:lnTo>
                    <a:pt x="33" y="54"/>
                  </a:lnTo>
                  <a:lnTo>
                    <a:pt x="27" y="64"/>
                  </a:lnTo>
                  <a:lnTo>
                    <a:pt x="21" y="75"/>
                  </a:lnTo>
                  <a:lnTo>
                    <a:pt x="17" y="86"/>
                  </a:lnTo>
                  <a:lnTo>
                    <a:pt x="13" y="97"/>
                  </a:lnTo>
                  <a:lnTo>
                    <a:pt x="11" y="110"/>
                  </a:lnTo>
                  <a:lnTo>
                    <a:pt x="11" y="122"/>
                  </a:lnTo>
                  <a:lnTo>
                    <a:pt x="12" y="136"/>
                  </a:lnTo>
                  <a:lnTo>
                    <a:pt x="14" y="150"/>
                  </a:lnTo>
                  <a:lnTo>
                    <a:pt x="18" y="162"/>
                  </a:lnTo>
                  <a:lnTo>
                    <a:pt x="23" y="172"/>
                  </a:lnTo>
                  <a:lnTo>
                    <a:pt x="29" y="183"/>
                  </a:lnTo>
                  <a:lnTo>
                    <a:pt x="36" y="192"/>
                  </a:lnTo>
                  <a:lnTo>
                    <a:pt x="44" y="199"/>
                  </a:lnTo>
                  <a:lnTo>
                    <a:pt x="54" y="206"/>
                  </a:lnTo>
                  <a:lnTo>
                    <a:pt x="64" y="214"/>
                  </a:lnTo>
                  <a:lnTo>
                    <a:pt x="75" y="219"/>
                  </a:lnTo>
                  <a:lnTo>
                    <a:pt x="86" y="224"/>
                  </a:lnTo>
                  <a:lnTo>
                    <a:pt x="98" y="229"/>
                  </a:lnTo>
                  <a:lnTo>
                    <a:pt x="123" y="236"/>
                  </a:lnTo>
                  <a:lnTo>
                    <a:pt x="148" y="244"/>
                  </a:lnTo>
                  <a:lnTo>
                    <a:pt x="174" y="250"/>
                  </a:lnTo>
                  <a:lnTo>
                    <a:pt x="199" y="256"/>
                  </a:lnTo>
                  <a:lnTo>
                    <a:pt x="211" y="259"/>
                  </a:lnTo>
                  <a:lnTo>
                    <a:pt x="223" y="263"/>
                  </a:lnTo>
                  <a:lnTo>
                    <a:pt x="233" y="267"/>
                  </a:lnTo>
                  <a:lnTo>
                    <a:pt x="243" y="271"/>
                  </a:lnTo>
                  <a:lnTo>
                    <a:pt x="253" y="277"/>
                  </a:lnTo>
                  <a:lnTo>
                    <a:pt x="261" y="283"/>
                  </a:lnTo>
                  <a:lnTo>
                    <a:pt x="268" y="289"/>
                  </a:lnTo>
                  <a:lnTo>
                    <a:pt x="274" y="296"/>
                  </a:lnTo>
                  <a:lnTo>
                    <a:pt x="279" y="303"/>
                  </a:lnTo>
                  <a:lnTo>
                    <a:pt x="283" y="313"/>
                  </a:lnTo>
                  <a:lnTo>
                    <a:pt x="285" y="322"/>
                  </a:lnTo>
                  <a:lnTo>
                    <a:pt x="286" y="333"/>
                  </a:lnTo>
                  <a:lnTo>
                    <a:pt x="286" y="341"/>
                  </a:lnTo>
                  <a:lnTo>
                    <a:pt x="284" y="349"/>
                  </a:lnTo>
                  <a:lnTo>
                    <a:pt x="282" y="357"/>
                  </a:lnTo>
                  <a:lnTo>
                    <a:pt x="278" y="364"/>
                  </a:lnTo>
                  <a:lnTo>
                    <a:pt x="275" y="370"/>
                  </a:lnTo>
                  <a:lnTo>
                    <a:pt x="270" y="378"/>
                  </a:lnTo>
                  <a:lnTo>
                    <a:pt x="264" y="383"/>
                  </a:lnTo>
                  <a:lnTo>
                    <a:pt x="257" y="389"/>
                  </a:lnTo>
                  <a:lnTo>
                    <a:pt x="249" y="394"/>
                  </a:lnTo>
                  <a:lnTo>
                    <a:pt x="240" y="398"/>
                  </a:lnTo>
                  <a:lnTo>
                    <a:pt x="231" y="402"/>
                  </a:lnTo>
                  <a:lnTo>
                    <a:pt x="219" y="405"/>
                  </a:lnTo>
                  <a:lnTo>
                    <a:pt x="208" y="408"/>
                  </a:lnTo>
                  <a:lnTo>
                    <a:pt x="196" y="411"/>
                  </a:lnTo>
                  <a:lnTo>
                    <a:pt x="181" y="412"/>
                  </a:lnTo>
                  <a:lnTo>
                    <a:pt x="166" y="412"/>
                  </a:lnTo>
                  <a:lnTo>
                    <a:pt x="144" y="411"/>
                  </a:lnTo>
                  <a:lnTo>
                    <a:pt x="123" y="407"/>
                  </a:lnTo>
                  <a:lnTo>
                    <a:pt x="102" y="402"/>
                  </a:lnTo>
                  <a:lnTo>
                    <a:pt x="83" y="396"/>
                  </a:lnTo>
                  <a:lnTo>
                    <a:pt x="64" y="389"/>
                  </a:lnTo>
                  <a:lnTo>
                    <a:pt x="47" y="380"/>
                  </a:lnTo>
                  <a:lnTo>
                    <a:pt x="32" y="369"/>
                  </a:lnTo>
                  <a:lnTo>
                    <a:pt x="19" y="358"/>
                  </a:lnTo>
                  <a:lnTo>
                    <a:pt x="0" y="394"/>
                  </a:lnTo>
                  <a:lnTo>
                    <a:pt x="7" y="400"/>
                  </a:lnTo>
                  <a:lnTo>
                    <a:pt x="14" y="406"/>
                  </a:lnTo>
                  <a:lnTo>
                    <a:pt x="22" y="412"/>
                  </a:lnTo>
                  <a:lnTo>
                    <a:pt x="31" y="418"/>
                  </a:lnTo>
                  <a:lnTo>
                    <a:pt x="40" y="423"/>
                  </a:lnTo>
                  <a:lnTo>
                    <a:pt x="50" y="427"/>
                  </a:lnTo>
                  <a:lnTo>
                    <a:pt x="60" y="431"/>
                  </a:lnTo>
                  <a:lnTo>
                    <a:pt x="70" y="435"/>
                  </a:lnTo>
                  <a:lnTo>
                    <a:pt x="93" y="442"/>
                  </a:lnTo>
                  <a:lnTo>
                    <a:pt x="117" y="448"/>
                  </a:lnTo>
                  <a:lnTo>
                    <a:pt x="128" y="450"/>
                  </a:lnTo>
                  <a:lnTo>
                    <a:pt x="141" y="451"/>
                  </a:lnTo>
                  <a:lnTo>
                    <a:pt x="153" y="452"/>
                  </a:lnTo>
                  <a:lnTo>
                    <a:pt x="166" y="45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69" name="Freeform 69">
              <a:extLst>
                <a:ext uri="{FF2B5EF4-FFF2-40B4-BE49-F238E27FC236}">
                  <a16:creationId xmlns:a16="http://schemas.microsoft.com/office/drawing/2014/main" id="{4715C05E-A0BE-AE82-AA04-A7D1A941581C}"/>
                </a:ext>
              </a:extLst>
            </p:cNvPr>
            <p:cNvSpPr>
              <a:spLocks/>
            </p:cNvSpPr>
            <p:nvPr userDrawn="1"/>
          </p:nvSpPr>
          <p:spPr bwMode="auto">
            <a:xfrm>
              <a:off x="5018088" y="3349626"/>
              <a:ext cx="53975" cy="50800"/>
            </a:xfrm>
            <a:custGeom>
              <a:avLst/>
              <a:gdLst>
                <a:gd name="T0" fmla="*/ 259 w 469"/>
                <a:gd name="T1" fmla="*/ 451 h 452"/>
                <a:gd name="T2" fmla="*/ 295 w 469"/>
                <a:gd name="T3" fmla="*/ 445 h 452"/>
                <a:gd name="T4" fmla="*/ 327 w 469"/>
                <a:gd name="T5" fmla="*/ 434 h 452"/>
                <a:gd name="T6" fmla="*/ 359 w 469"/>
                <a:gd name="T7" fmla="*/ 420 h 452"/>
                <a:gd name="T8" fmla="*/ 385 w 469"/>
                <a:gd name="T9" fmla="*/ 401 h 452"/>
                <a:gd name="T10" fmla="*/ 409 w 469"/>
                <a:gd name="T11" fmla="*/ 380 h 452"/>
                <a:gd name="T12" fmla="*/ 430 w 469"/>
                <a:gd name="T13" fmla="*/ 355 h 452"/>
                <a:gd name="T14" fmla="*/ 447 w 469"/>
                <a:gd name="T15" fmla="*/ 326 h 452"/>
                <a:gd name="T16" fmla="*/ 459 w 469"/>
                <a:gd name="T17" fmla="*/ 295 h 452"/>
                <a:gd name="T18" fmla="*/ 466 w 469"/>
                <a:gd name="T19" fmla="*/ 261 h 452"/>
                <a:gd name="T20" fmla="*/ 469 w 469"/>
                <a:gd name="T21" fmla="*/ 226 h 452"/>
                <a:gd name="T22" fmla="*/ 466 w 469"/>
                <a:gd name="T23" fmla="*/ 190 h 452"/>
                <a:gd name="T24" fmla="*/ 459 w 469"/>
                <a:gd name="T25" fmla="*/ 157 h 452"/>
                <a:gd name="T26" fmla="*/ 447 w 469"/>
                <a:gd name="T27" fmla="*/ 125 h 452"/>
                <a:gd name="T28" fmla="*/ 430 w 469"/>
                <a:gd name="T29" fmla="*/ 97 h 452"/>
                <a:gd name="T30" fmla="*/ 409 w 469"/>
                <a:gd name="T31" fmla="*/ 71 h 452"/>
                <a:gd name="T32" fmla="*/ 385 w 469"/>
                <a:gd name="T33" fmla="*/ 50 h 452"/>
                <a:gd name="T34" fmla="*/ 359 w 469"/>
                <a:gd name="T35" fmla="*/ 31 h 452"/>
                <a:gd name="T36" fmla="*/ 327 w 469"/>
                <a:gd name="T37" fmla="*/ 17 h 452"/>
                <a:gd name="T38" fmla="*/ 295 w 469"/>
                <a:gd name="T39" fmla="*/ 6 h 452"/>
                <a:gd name="T40" fmla="*/ 259 w 469"/>
                <a:gd name="T41" fmla="*/ 1 h 452"/>
                <a:gd name="T42" fmla="*/ 222 w 469"/>
                <a:gd name="T43" fmla="*/ 0 h 452"/>
                <a:gd name="T44" fmla="*/ 186 w 469"/>
                <a:gd name="T45" fmla="*/ 4 h 452"/>
                <a:gd name="T46" fmla="*/ 153 w 469"/>
                <a:gd name="T47" fmla="*/ 13 h 452"/>
                <a:gd name="T48" fmla="*/ 120 w 469"/>
                <a:gd name="T49" fmla="*/ 26 h 452"/>
                <a:gd name="T50" fmla="*/ 93 w 469"/>
                <a:gd name="T51" fmla="*/ 44 h 452"/>
                <a:gd name="T52" fmla="*/ 67 w 469"/>
                <a:gd name="T53" fmla="*/ 64 h 452"/>
                <a:gd name="T54" fmla="*/ 45 w 469"/>
                <a:gd name="T55" fmla="*/ 89 h 452"/>
                <a:gd name="T56" fmla="*/ 27 w 469"/>
                <a:gd name="T57" fmla="*/ 116 h 452"/>
                <a:gd name="T58" fmla="*/ 14 w 469"/>
                <a:gd name="T59" fmla="*/ 147 h 452"/>
                <a:gd name="T60" fmla="*/ 5 w 469"/>
                <a:gd name="T61" fmla="*/ 179 h 452"/>
                <a:gd name="T62" fmla="*/ 0 w 469"/>
                <a:gd name="T63" fmla="*/ 214 h 452"/>
                <a:gd name="T64" fmla="*/ 1 w 469"/>
                <a:gd name="T65" fmla="*/ 250 h 452"/>
                <a:gd name="T66" fmla="*/ 8 w 469"/>
                <a:gd name="T67" fmla="*/ 284 h 452"/>
                <a:gd name="T68" fmla="*/ 18 w 469"/>
                <a:gd name="T69" fmla="*/ 316 h 452"/>
                <a:gd name="T70" fmla="*/ 34 w 469"/>
                <a:gd name="T71" fmla="*/ 345 h 452"/>
                <a:gd name="T72" fmla="*/ 52 w 469"/>
                <a:gd name="T73" fmla="*/ 371 h 452"/>
                <a:gd name="T74" fmla="*/ 75 w 469"/>
                <a:gd name="T75" fmla="*/ 395 h 452"/>
                <a:gd name="T76" fmla="*/ 102 w 469"/>
                <a:gd name="T77" fmla="*/ 415 h 452"/>
                <a:gd name="T78" fmla="*/ 131 w 469"/>
                <a:gd name="T79" fmla="*/ 430 h 452"/>
                <a:gd name="T80" fmla="*/ 163 w 469"/>
                <a:gd name="T81" fmla="*/ 441 h 452"/>
                <a:gd name="T82" fmla="*/ 198 w 469"/>
                <a:gd name="T83" fmla="*/ 449 h 452"/>
                <a:gd name="T84" fmla="*/ 235 w 469"/>
                <a:gd name="T85" fmla="*/ 45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69" h="452">
                  <a:moveTo>
                    <a:pt x="235" y="452"/>
                  </a:moveTo>
                  <a:lnTo>
                    <a:pt x="248" y="452"/>
                  </a:lnTo>
                  <a:lnTo>
                    <a:pt x="259" y="451"/>
                  </a:lnTo>
                  <a:lnTo>
                    <a:pt x="272" y="449"/>
                  </a:lnTo>
                  <a:lnTo>
                    <a:pt x="283" y="448"/>
                  </a:lnTo>
                  <a:lnTo>
                    <a:pt x="295" y="445"/>
                  </a:lnTo>
                  <a:lnTo>
                    <a:pt x="306" y="441"/>
                  </a:lnTo>
                  <a:lnTo>
                    <a:pt x="317" y="438"/>
                  </a:lnTo>
                  <a:lnTo>
                    <a:pt x="327" y="434"/>
                  </a:lnTo>
                  <a:lnTo>
                    <a:pt x="339" y="430"/>
                  </a:lnTo>
                  <a:lnTo>
                    <a:pt x="348" y="425"/>
                  </a:lnTo>
                  <a:lnTo>
                    <a:pt x="359" y="420"/>
                  </a:lnTo>
                  <a:lnTo>
                    <a:pt x="368" y="415"/>
                  </a:lnTo>
                  <a:lnTo>
                    <a:pt x="377" y="408"/>
                  </a:lnTo>
                  <a:lnTo>
                    <a:pt x="385" y="401"/>
                  </a:lnTo>
                  <a:lnTo>
                    <a:pt x="394" y="395"/>
                  </a:lnTo>
                  <a:lnTo>
                    <a:pt x="402" y="388"/>
                  </a:lnTo>
                  <a:lnTo>
                    <a:pt x="409" y="380"/>
                  </a:lnTo>
                  <a:lnTo>
                    <a:pt x="417" y="371"/>
                  </a:lnTo>
                  <a:lnTo>
                    <a:pt x="424" y="363"/>
                  </a:lnTo>
                  <a:lnTo>
                    <a:pt x="430" y="355"/>
                  </a:lnTo>
                  <a:lnTo>
                    <a:pt x="436" y="346"/>
                  </a:lnTo>
                  <a:lnTo>
                    <a:pt x="441" y="335"/>
                  </a:lnTo>
                  <a:lnTo>
                    <a:pt x="447" y="326"/>
                  </a:lnTo>
                  <a:lnTo>
                    <a:pt x="451" y="316"/>
                  </a:lnTo>
                  <a:lnTo>
                    <a:pt x="455" y="305"/>
                  </a:lnTo>
                  <a:lnTo>
                    <a:pt x="459" y="295"/>
                  </a:lnTo>
                  <a:lnTo>
                    <a:pt x="462" y="284"/>
                  </a:lnTo>
                  <a:lnTo>
                    <a:pt x="464" y="272"/>
                  </a:lnTo>
                  <a:lnTo>
                    <a:pt x="466" y="261"/>
                  </a:lnTo>
                  <a:lnTo>
                    <a:pt x="467" y="250"/>
                  </a:lnTo>
                  <a:lnTo>
                    <a:pt x="468" y="237"/>
                  </a:lnTo>
                  <a:lnTo>
                    <a:pt x="469" y="226"/>
                  </a:lnTo>
                  <a:lnTo>
                    <a:pt x="468" y="214"/>
                  </a:lnTo>
                  <a:lnTo>
                    <a:pt x="467" y="201"/>
                  </a:lnTo>
                  <a:lnTo>
                    <a:pt x="466" y="190"/>
                  </a:lnTo>
                  <a:lnTo>
                    <a:pt x="464" y="179"/>
                  </a:lnTo>
                  <a:lnTo>
                    <a:pt x="462" y="167"/>
                  </a:lnTo>
                  <a:lnTo>
                    <a:pt x="459" y="157"/>
                  </a:lnTo>
                  <a:lnTo>
                    <a:pt x="455" y="146"/>
                  </a:lnTo>
                  <a:lnTo>
                    <a:pt x="451" y="135"/>
                  </a:lnTo>
                  <a:lnTo>
                    <a:pt x="447" y="125"/>
                  </a:lnTo>
                  <a:lnTo>
                    <a:pt x="441" y="116"/>
                  </a:lnTo>
                  <a:lnTo>
                    <a:pt x="436" y="106"/>
                  </a:lnTo>
                  <a:lnTo>
                    <a:pt x="430" y="97"/>
                  </a:lnTo>
                  <a:lnTo>
                    <a:pt x="424" y="88"/>
                  </a:lnTo>
                  <a:lnTo>
                    <a:pt x="417" y="80"/>
                  </a:lnTo>
                  <a:lnTo>
                    <a:pt x="409" y="71"/>
                  </a:lnTo>
                  <a:lnTo>
                    <a:pt x="402" y="64"/>
                  </a:lnTo>
                  <a:lnTo>
                    <a:pt x="394" y="57"/>
                  </a:lnTo>
                  <a:lnTo>
                    <a:pt x="385" y="50"/>
                  </a:lnTo>
                  <a:lnTo>
                    <a:pt x="377" y="44"/>
                  </a:lnTo>
                  <a:lnTo>
                    <a:pt x="368" y="37"/>
                  </a:lnTo>
                  <a:lnTo>
                    <a:pt x="359" y="31"/>
                  </a:lnTo>
                  <a:lnTo>
                    <a:pt x="348" y="26"/>
                  </a:lnTo>
                  <a:lnTo>
                    <a:pt x="339" y="21"/>
                  </a:lnTo>
                  <a:lnTo>
                    <a:pt x="327" y="17"/>
                  </a:lnTo>
                  <a:lnTo>
                    <a:pt x="317" y="13"/>
                  </a:lnTo>
                  <a:lnTo>
                    <a:pt x="306" y="10"/>
                  </a:lnTo>
                  <a:lnTo>
                    <a:pt x="295" y="6"/>
                  </a:lnTo>
                  <a:lnTo>
                    <a:pt x="283" y="4"/>
                  </a:lnTo>
                  <a:lnTo>
                    <a:pt x="272" y="2"/>
                  </a:lnTo>
                  <a:lnTo>
                    <a:pt x="259" y="1"/>
                  </a:lnTo>
                  <a:lnTo>
                    <a:pt x="248" y="0"/>
                  </a:lnTo>
                  <a:lnTo>
                    <a:pt x="235" y="0"/>
                  </a:lnTo>
                  <a:lnTo>
                    <a:pt x="222" y="0"/>
                  </a:lnTo>
                  <a:lnTo>
                    <a:pt x="211" y="1"/>
                  </a:lnTo>
                  <a:lnTo>
                    <a:pt x="198" y="2"/>
                  </a:lnTo>
                  <a:lnTo>
                    <a:pt x="186" y="4"/>
                  </a:lnTo>
                  <a:lnTo>
                    <a:pt x="174" y="6"/>
                  </a:lnTo>
                  <a:lnTo>
                    <a:pt x="163" y="10"/>
                  </a:lnTo>
                  <a:lnTo>
                    <a:pt x="153" y="13"/>
                  </a:lnTo>
                  <a:lnTo>
                    <a:pt x="141" y="17"/>
                  </a:lnTo>
                  <a:lnTo>
                    <a:pt x="131" y="21"/>
                  </a:lnTo>
                  <a:lnTo>
                    <a:pt x="120" y="26"/>
                  </a:lnTo>
                  <a:lnTo>
                    <a:pt x="111" y="31"/>
                  </a:lnTo>
                  <a:lnTo>
                    <a:pt x="102" y="37"/>
                  </a:lnTo>
                  <a:lnTo>
                    <a:pt x="93" y="44"/>
                  </a:lnTo>
                  <a:lnTo>
                    <a:pt x="83" y="50"/>
                  </a:lnTo>
                  <a:lnTo>
                    <a:pt x="75" y="57"/>
                  </a:lnTo>
                  <a:lnTo>
                    <a:pt x="67" y="64"/>
                  </a:lnTo>
                  <a:lnTo>
                    <a:pt x="59" y="72"/>
                  </a:lnTo>
                  <a:lnTo>
                    <a:pt x="52" y="80"/>
                  </a:lnTo>
                  <a:lnTo>
                    <a:pt x="45" y="89"/>
                  </a:lnTo>
                  <a:lnTo>
                    <a:pt x="39" y="97"/>
                  </a:lnTo>
                  <a:lnTo>
                    <a:pt x="34" y="106"/>
                  </a:lnTo>
                  <a:lnTo>
                    <a:pt x="27" y="116"/>
                  </a:lnTo>
                  <a:lnTo>
                    <a:pt x="22" y="126"/>
                  </a:lnTo>
                  <a:lnTo>
                    <a:pt x="18" y="135"/>
                  </a:lnTo>
                  <a:lnTo>
                    <a:pt x="14" y="147"/>
                  </a:lnTo>
                  <a:lnTo>
                    <a:pt x="11" y="157"/>
                  </a:lnTo>
                  <a:lnTo>
                    <a:pt x="8" y="167"/>
                  </a:lnTo>
                  <a:lnTo>
                    <a:pt x="5" y="179"/>
                  </a:lnTo>
                  <a:lnTo>
                    <a:pt x="2" y="190"/>
                  </a:lnTo>
                  <a:lnTo>
                    <a:pt x="1" y="202"/>
                  </a:lnTo>
                  <a:lnTo>
                    <a:pt x="0" y="214"/>
                  </a:lnTo>
                  <a:lnTo>
                    <a:pt x="0" y="226"/>
                  </a:lnTo>
                  <a:lnTo>
                    <a:pt x="0" y="237"/>
                  </a:lnTo>
                  <a:lnTo>
                    <a:pt x="1" y="250"/>
                  </a:lnTo>
                  <a:lnTo>
                    <a:pt x="2" y="261"/>
                  </a:lnTo>
                  <a:lnTo>
                    <a:pt x="5" y="272"/>
                  </a:lnTo>
                  <a:lnTo>
                    <a:pt x="8" y="284"/>
                  </a:lnTo>
                  <a:lnTo>
                    <a:pt x="11" y="295"/>
                  </a:lnTo>
                  <a:lnTo>
                    <a:pt x="14" y="305"/>
                  </a:lnTo>
                  <a:lnTo>
                    <a:pt x="18" y="316"/>
                  </a:lnTo>
                  <a:lnTo>
                    <a:pt x="22" y="326"/>
                  </a:lnTo>
                  <a:lnTo>
                    <a:pt x="27" y="335"/>
                  </a:lnTo>
                  <a:lnTo>
                    <a:pt x="34" y="345"/>
                  </a:lnTo>
                  <a:lnTo>
                    <a:pt x="39" y="354"/>
                  </a:lnTo>
                  <a:lnTo>
                    <a:pt x="45" y="363"/>
                  </a:lnTo>
                  <a:lnTo>
                    <a:pt x="52" y="371"/>
                  </a:lnTo>
                  <a:lnTo>
                    <a:pt x="59" y="380"/>
                  </a:lnTo>
                  <a:lnTo>
                    <a:pt x="67" y="387"/>
                  </a:lnTo>
                  <a:lnTo>
                    <a:pt x="75" y="395"/>
                  </a:lnTo>
                  <a:lnTo>
                    <a:pt x="83" y="401"/>
                  </a:lnTo>
                  <a:lnTo>
                    <a:pt x="93" y="408"/>
                  </a:lnTo>
                  <a:lnTo>
                    <a:pt x="102" y="415"/>
                  </a:lnTo>
                  <a:lnTo>
                    <a:pt x="111" y="420"/>
                  </a:lnTo>
                  <a:lnTo>
                    <a:pt x="120" y="425"/>
                  </a:lnTo>
                  <a:lnTo>
                    <a:pt x="131" y="430"/>
                  </a:lnTo>
                  <a:lnTo>
                    <a:pt x="141" y="434"/>
                  </a:lnTo>
                  <a:lnTo>
                    <a:pt x="153" y="438"/>
                  </a:lnTo>
                  <a:lnTo>
                    <a:pt x="163" y="441"/>
                  </a:lnTo>
                  <a:lnTo>
                    <a:pt x="174" y="445"/>
                  </a:lnTo>
                  <a:lnTo>
                    <a:pt x="186" y="448"/>
                  </a:lnTo>
                  <a:lnTo>
                    <a:pt x="198" y="449"/>
                  </a:lnTo>
                  <a:lnTo>
                    <a:pt x="211" y="451"/>
                  </a:lnTo>
                  <a:lnTo>
                    <a:pt x="222" y="452"/>
                  </a:lnTo>
                  <a:lnTo>
                    <a:pt x="235" y="45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0" name="Freeform 70">
              <a:extLst>
                <a:ext uri="{FF2B5EF4-FFF2-40B4-BE49-F238E27FC236}">
                  <a16:creationId xmlns:a16="http://schemas.microsoft.com/office/drawing/2014/main" id="{529C7C5E-1DB3-7683-8609-6941190B8D0E}"/>
                </a:ext>
              </a:extLst>
            </p:cNvPr>
            <p:cNvSpPr>
              <a:spLocks/>
            </p:cNvSpPr>
            <p:nvPr userDrawn="1"/>
          </p:nvSpPr>
          <p:spPr bwMode="auto">
            <a:xfrm>
              <a:off x="5024438" y="3354388"/>
              <a:ext cx="41275" cy="41275"/>
            </a:xfrm>
            <a:custGeom>
              <a:avLst/>
              <a:gdLst>
                <a:gd name="T0" fmla="*/ 168 w 375"/>
                <a:gd name="T1" fmla="*/ 366 h 368"/>
                <a:gd name="T2" fmla="*/ 130 w 375"/>
                <a:gd name="T3" fmla="*/ 360 h 368"/>
                <a:gd name="T4" fmla="*/ 96 w 375"/>
                <a:gd name="T5" fmla="*/ 347 h 368"/>
                <a:gd name="T6" fmla="*/ 67 w 375"/>
                <a:gd name="T7" fmla="*/ 327 h 368"/>
                <a:gd name="T8" fmla="*/ 41 w 375"/>
                <a:gd name="T9" fmla="*/ 303 h 368"/>
                <a:gd name="T10" fmla="*/ 22 w 375"/>
                <a:gd name="T11" fmla="*/ 274 h 368"/>
                <a:gd name="T12" fmla="*/ 8 w 375"/>
                <a:gd name="T13" fmla="*/ 240 h 368"/>
                <a:gd name="T14" fmla="*/ 1 w 375"/>
                <a:gd name="T15" fmla="*/ 204 h 368"/>
                <a:gd name="T16" fmla="*/ 1 w 375"/>
                <a:gd name="T17" fmla="*/ 164 h 368"/>
                <a:gd name="T18" fmla="*/ 8 w 375"/>
                <a:gd name="T19" fmla="*/ 127 h 368"/>
                <a:gd name="T20" fmla="*/ 22 w 375"/>
                <a:gd name="T21" fmla="*/ 94 h 368"/>
                <a:gd name="T22" fmla="*/ 41 w 375"/>
                <a:gd name="T23" fmla="*/ 64 h 368"/>
                <a:gd name="T24" fmla="*/ 67 w 375"/>
                <a:gd name="T25" fmla="*/ 41 h 368"/>
                <a:gd name="T26" fmla="*/ 96 w 375"/>
                <a:gd name="T27" fmla="*/ 21 h 368"/>
                <a:gd name="T28" fmla="*/ 130 w 375"/>
                <a:gd name="T29" fmla="*/ 8 h 368"/>
                <a:gd name="T30" fmla="*/ 168 w 375"/>
                <a:gd name="T31" fmla="*/ 1 h 368"/>
                <a:gd name="T32" fmla="*/ 208 w 375"/>
                <a:gd name="T33" fmla="*/ 1 h 368"/>
                <a:gd name="T34" fmla="*/ 245 w 375"/>
                <a:gd name="T35" fmla="*/ 8 h 368"/>
                <a:gd name="T36" fmla="*/ 278 w 375"/>
                <a:gd name="T37" fmla="*/ 21 h 368"/>
                <a:gd name="T38" fmla="*/ 308 w 375"/>
                <a:gd name="T39" fmla="*/ 41 h 368"/>
                <a:gd name="T40" fmla="*/ 333 w 375"/>
                <a:gd name="T41" fmla="*/ 64 h 368"/>
                <a:gd name="T42" fmla="*/ 353 w 375"/>
                <a:gd name="T43" fmla="*/ 94 h 368"/>
                <a:gd name="T44" fmla="*/ 366 w 375"/>
                <a:gd name="T45" fmla="*/ 127 h 368"/>
                <a:gd name="T46" fmla="*/ 374 w 375"/>
                <a:gd name="T47" fmla="*/ 164 h 368"/>
                <a:gd name="T48" fmla="*/ 374 w 375"/>
                <a:gd name="T49" fmla="*/ 204 h 368"/>
                <a:gd name="T50" fmla="*/ 366 w 375"/>
                <a:gd name="T51" fmla="*/ 240 h 368"/>
                <a:gd name="T52" fmla="*/ 353 w 375"/>
                <a:gd name="T53" fmla="*/ 274 h 368"/>
                <a:gd name="T54" fmla="*/ 333 w 375"/>
                <a:gd name="T55" fmla="*/ 303 h 368"/>
                <a:gd name="T56" fmla="*/ 308 w 375"/>
                <a:gd name="T57" fmla="*/ 327 h 368"/>
                <a:gd name="T58" fmla="*/ 278 w 375"/>
                <a:gd name="T59" fmla="*/ 347 h 368"/>
                <a:gd name="T60" fmla="*/ 245 w 375"/>
                <a:gd name="T61" fmla="*/ 360 h 368"/>
                <a:gd name="T62" fmla="*/ 208 w 375"/>
                <a:gd name="T63" fmla="*/ 366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5" h="368">
                  <a:moveTo>
                    <a:pt x="188" y="368"/>
                  </a:moveTo>
                  <a:lnTo>
                    <a:pt x="168" y="366"/>
                  </a:lnTo>
                  <a:lnTo>
                    <a:pt x="149" y="364"/>
                  </a:lnTo>
                  <a:lnTo>
                    <a:pt x="130" y="360"/>
                  </a:lnTo>
                  <a:lnTo>
                    <a:pt x="113" y="354"/>
                  </a:lnTo>
                  <a:lnTo>
                    <a:pt x="96" y="347"/>
                  </a:lnTo>
                  <a:lnTo>
                    <a:pt x="81" y="338"/>
                  </a:lnTo>
                  <a:lnTo>
                    <a:pt x="67" y="327"/>
                  </a:lnTo>
                  <a:lnTo>
                    <a:pt x="54" y="316"/>
                  </a:lnTo>
                  <a:lnTo>
                    <a:pt x="41" y="303"/>
                  </a:lnTo>
                  <a:lnTo>
                    <a:pt x="31" y="288"/>
                  </a:lnTo>
                  <a:lnTo>
                    <a:pt x="22" y="274"/>
                  </a:lnTo>
                  <a:lnTo>
                    <a:pt x="14" y="257"/>
                  </a:lnTo>
                  <a:lnTo>
                    <a:pt x="8" y="240"/>
                  </a:lnTo>
                  <a:lnTo>
                    <a:pt x="3" y="222"/>
                  </a:lnTo>
                  <a:lnTo>
                    <a:pt x="1" y="204"/>
                  </a:lnTo>
                  <a:lnTo>
                    <a:pt x="0" y="184"/>
                  </a:lnTo>
                  <a:lnTo>
                    <a:pt x="1" y="164"/>
                  </a:lnTo>
                  <a:lnTo>
                    <a:pt x="3" y="145"/>
                  </a:lnTo>
                  <a:lnTo>
                    <a:pt x="8" y="127"/>
                  </a:lnTo>
                  <a:lnTo>
                    <a:pt x="14" y="110"/>
                  </a:lnTo>
                  <a:lnTo>
                    <a:pt x="22" y="94"/>
                  </a:lnTo>
                  <a:lnTo>
                    <a:pt x="31" y="79"/>
                  </a:lnTo>
                  <a:lnTo>
                    <a:pt x="41" y="64"/>
                  </a:lnTo>
                  <a:lnTo>
                    <a:pt x="54" y="52"/>
                  </a:lnTo>
                  <a:lnTo>
                    <a:pt x="67" y="41"/>
                  </a:lnTo>
                  <a:lnTo>
                    <a:pt x="81" y="30"/>
                  </a:lnTo>
                  <a:lnTo>
                    <a:pt x="96" y="21"/>
                  </a:lnTo>
                  <a:lnTo>
                    <a:pt x="113" y="14"/>
                  </a:lnTo>
                  <a:lnTo>
                    <a:pt x="130" y="8"/>
                  </a:lnTo>
                  <a:lnTo>
                    <a:pt x="149" y="4"/>
                  </a:lnTo>
                  <a:lnTo>
                    <a:pt x="168" y="1"/>
                  </a:lnTo>
                  <a:lnTo>
                    <a:pt x="188" y="0"/>
                  </a:lnTo>
                  <a:lnTo>
                    <a:pt x="208" y="1"/>
                  </a:lnTo>
                  <a:lnTo>
                    <a:pt x="227" y="4"/>
                  </a:lnTo>
                  <a:lnTo>
                    <a:pt x="245" y="8"/>
                  </a:lnTo>
                  <a:lnTo>
                    <a:pt x="262" y="14"/>
                  </a:lnTo>
                  <a:lnTo>
                    <a:pt x="278" y="21"/>
                  </a:lnTo>
                  <a:lnTo>
                    <a:pt x="294" y="30"/>
                  </a:lnTo>
                  <a:lnTo>
                    <a:pt x="308" y="41"/>
                  </a:lnTo>
                  <a:lnTo>
                    <a:pt x="322" y="52"/>
                  </a:lnTo>
                  <a:lnTo>
                    <a:pt x="333" y="64"/>
                  </a:lnTo>
                  <a:lnTo>
                    <a:pt x="344" y="79"/>
                  </a:lnTo>
                  <a:lnTo>
                    <a:pt x="353" y="94"/>
                  </a:lnTo>
                  <a:lnTo>
                    <a:pt x="360" y="110"/>
                  </a:lnTo>
                  <a:lnTo>
                    <a:pt x="366" y="127"/>
                  </a:lnTo>
                  <a:lnTo>
                    <a:pt x="371" y="145"/>
                  </a:lnTo>
                  <a:lnTo>
                    <a:pt x="374" y="164"/>
                  </a:lnTo>
                  <a:lnTo>
                    <a:pt x="375" y="184"/>
                  </a:lnTo>
                  <a:lnTo>
                    <a:pt x="374" y="204"/>
                  </a:lnTo>
                  <a:lnTo>
                    <a:pt x="371" y="222"/>
                  </a:lnTo>
                  <a:lnTo>
                    <a:pt x="366" y="240"/>
                  </a:lnTo>
                  <a:lnTo>
                    <a:pt x="360" y="257"/>
                  </a:lnTo>
                  <a:lnTo>
                    <a:pt x="353" y="274"/>
                  </a:lnTo>
                  <a:lnTo>
                    <a:pt x="344" y="288"/>
                  </a:lnTo>
                  <a:lnTo>
                    <a:pt x="333" y="303"/>
                  </a:lnTo>
                  <a:lnTo>
                    <a:pt x="322" y="316"/>
                  </a:lnTo>
                  <a:lnTo>
                    <a:pt x="308" y="327"/>
                  </a:lnTo>
                  <a:lnTo>
                    <a:pt x="294" y="338"/>
                  </a:lnTo>
                  <a:lnTo>
                    <a:pt x="278" y="347"/>
                  </a:lnTo>
                  <a:lnTo>
                    <a:pt x="262" y="354"/>
                  </a:lnTo>
                  <a:lnTo>
                    <a:pt x="245" y="360"/>
                  </a:lnTo>
                  <a:lnTo>
                    <a:pt x="227" y="364"/>
                  </a:lnTo>
                  <a:lnTo>
                    <a:pt x="208" y="366"/>
                  </a:lnTo>
                  <a:lnTo>
                    <a:pt x="188" y="368"/>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1" name="Freeform 71">
              <a:extLst>
                <a:ext uri="{FF2B5EF4-FFF2-40B4-BE49-F238E27FC236}">
                  <a16:creationId xmlns:a16="http://schemas.microsoft.com/office/drawing/2014/main" id="{3CD6D14D-3765-9773-BFC6-AC4B5F96C75E}"/>
                </a:ext>
              </a:extLst>
            </p:cNvPr>
            <p:cNvSpPr>
              <a:spLocks noEditPoints="1"/>
            </p:cNvSpPr>
            <p:nvPr userDrawn="1"/>
          </p:nvSpPr>
          <p:spPr bwMode="auto">
            <a:xfrm>
              <a:off x="4602163" y="3349626"/>
              <a:ext cx="469900" cy="50800"/>
            </a:xfrm>
            <a:custGeom>
              <a:avLst/>
              <a:gdLst>
                <a:gd name="T0" fmla="*/ 367 w 4137"/>
                <a:gd name="T1" fmla="*/ 357 h 452"/>
                <a:gd name="T2" fmla="*/ 78 w 4137"/>
                <a:gd name="T3" fmla="*/ 330 h 452"/>
                <a:gd name="T4" fmla="*/ 160 w 4137"/>
                <a:gd name="T5" fmla="*/ 56 h 452"/>
                <a:gd name="T6" fmla="*/ 355 w 4137"/>
                <a:gd name="T7" fmla="*/ 30 h 452"/>
                <a:gd name="T8" fmla="*/ 151 w 4137"/>
                <a:gd name="T9" fmla="*/ 13 h 452"/>
                <a:gd name="T10" fmla="*/ 13 w 4137"/>
                <a:gd name="T11" fmla="*/ 146 h 452"/>
                <a:gd name="T12" fmla="*/ 33 w 4137"/>
                <a:gd name="T13" fmla="*/ 346 h 452"/>
                <a:gd name="T14" fmla="*/ 197 w 4137"/>
                <a:gd name="T15" fmla="*/ 449 h 452"/>
                <a:gd name="T16" fmla="*/ 837 w 4137"/>
                <a:gd name="T17" fmla="*/ 401 h 452"/>
                <a:gd name="T18" fmla="*/ 920 w 4137"/>
                <a:gd name="T19" fmla="*/ 226 h 452"/>
                <a:gd name="T20" fmla="*/ 837 w 4137"/>
                <a:gd name="T21" fmla="*/ 50 h 452"/>
                <a:gd name="T22" fmla="*/ 638 w 4137"/>
                <a:gd name="T23" fmla="*/ 4 h 452"/>
                <a:gd name="T24" fmla="*/ 479 w 4137"/>
                <a:gd name="T25" fmla="*/ 116 h 452"/>
                <a:gd name="T26" fmla="*/ 470 w 4137"/>
                <a:gd name="T27" fmla="*/ 316 h 452"/>
                <a:gd name="T28" fmla="*/ 615 w 4137"/>
                <a:gd name="T29" fmla="*/ 441 h 452"/>
                <a:gd name="T30" fmla="*/ 521 w 4137"/>
                <a:gd name="T31" fmla="*/ 316 h 452"/>
                <a:gd name="T32" fmla="*/ 629 w 4137"/>
                <a:gd name="T33" fmla="*/ 50 h 452"/>
                <a:gd name="T34" fmla="*/ 873 w 4137"/>
                <a:gd name="T35" fmla="*/ 206 h 452"/>
                <a:gd name="T36" fmla="*/ 1353 w 4137"/>
                <a:gd name="T37" fmla="*/ 3 h 452"/>
                <a:gd name="T38" fmla="*/ 1758 w 4137"/>
                <a:gd name="T39" fmla="*/ 410 h 452"/>
                <a:gd name="T40" fmla="*/ 1553 w 4137"/>
                <a:gd name="T41" fmla="*/ 206 h 452"/>
                <a:gd name="T42" fmla="*/ 1798 w 4137"/>
                <a:gd name="T43" fmla="*/ 49 h 452"/>
                <a:gd name="T44" fmla="*/ 1790 w 4137"/>
                <a:gd name="T45" fmla="*/ 3 h 452"/>
                <a:gd name="T46" fmla="*/ 1588 w 4137"/>
                <a:gd name="T47" fmla="*/ 50 h 452"/>
                <a:gd name="T48" fmla="*/ 1505 w 4137"/>
                <a:gd name="T49" fmla="*/ 226 h 452"/>
                <a:gd name="T50" fmla="*/ 1588 w 4137"/>
                <a:gd name="T51" fmla="*/ 401 h 452"/>
                <a:gd name="T52" fmla="*/ 1829 w 4137"/>
                <a:gd name="T53" fmla="*/ 437 h 452"/>
                <a:gd name="T54" fmla="*/ 2353 w 4137"/>
                <a:gd name="T55" fmla="*/ 253 h 452"/>
                <a:gd name="T56" fmla="*/ 2325 w 4137"/>
                <a:gd name="T57" fmla="*/ 34 h 452"/>
                <a:gd name="T58" fmla="*/ 2393 w 4137"/>
                <a:gd name="T59" fmla="*/ 448 h 452"/>
                <a:gd name="T60" fmla="*/ 2337 w 4137"/>
                <a:gd name="T61" fmla="*/ 131 h 452"/>
                <a:gd name="T62" fmla="*/ 2203 w 4137"/>
                <a:gd name="T63" fmla="*/ 267 h 452"/>
                <a:gd name="T64" fmla="*/ 3121 w 4137"/>
                <a:gd name="T65" fmla="*/ 441 h 452"/>
                <a:gd name="T66" fmla="*/ 3188 w 4137"/>
                <a:gd name="T67" fmla="*/ 261 h 452"/>
                <a:gd name="T68" fmla="*/ 2950 w 4137"/>
                <a:gd name="T69" fmla="*/ 158 h 452"/>
                <a:gd name="T70" fmla="*/ 3028 w 4137"/>
                <a:gd name="T71" fmla="*/ 42 h 452"/>
                <a:gd name="T72" fmla="*/ 3075 w 4137"/>
                <a:gd name="T73" fmla="*/ 0 h 452"/>
                <a:gd name="T74" fmla="*/ 2893 w 4137"/>
                <a:gd name="T75" fmla="*/ 136 h 452"/>
                <a:gd name="T76" fmla="*/ 3114 w 4137"/>
                <a:gd name="T77" fmla="*/ 267 h 452"/>
                <a:gd name="T78" fmla="*/ 3130 w 4137"/>
                <a:gd name="T79" fmla="*/ 394 h 452"/>
                <a:gd name="T80" fmla="*/ 2895 w 4137"/>
                <a:gd name="T81" fmla="*/ 406 h 452"/>
                <a:gd name="T82" fmla="*/ 3528 w 4137"/>
                <a:gd name="T83" fmla="*/ 436 h 452"/>
                <a:gd name="T84" fmla="*/ 3572 w 4137"/>
                <a:gd name="T85" fmla="*/ 254 h 452"/>
                <a:gd name="T86" fmla="*/ 3337 w 4137"/>
                <a:gd name="T87" fmla="*/ 150 h 452"/>
                <a:gd name="T88" fmla="*/ 3433 w 4137"/>
                <a:gd name="T89" fmla="*/ 40 h 452"/>
                <a:gd name="T90" fmla="*/ 3449 w 4137"/>
                <a:gd name="T91" fmla="*/ 0 h 452"/>
                <a:gd name="T92" fmla="*/ 3287 w 4137"/>
                <a:gd name="T93" fmla="*/ 150 h 452"/>
                <a:gd name="T94" fmla="*/ 3516 w 4137"/>
                <a:gd name="T95" fmla="*/ 271 h 452"/>
                <a:gd name="T96" fmla="*/ 3513 w 4137"/>
                <a:gd name="T97" fmla="*/ 398 h 452"/>
                <a:gd name="T98" fmla="*/ 3295 w 4137"/>
                <a:gd name="T99" fmla="*/ 412 h 452"/>
                <a:gd name="T100" fmla="*/ 3974 w 4137"/>
                <a:gd name="T101" fmla="*/ 441 h 452"/>
                <a:gd name="T102" fmla="*/ 4119 w 4137"/>
                <a:gd name="T103" fmla="*/ 316 h 452"/>
                <a:gd name="T104" fmla="*/ 4109 w 4137"/>
                <a:gd name="T105" fmla="*/ 116 h 452"/>
                <a:gd name="T106" fmla="*/ 3951 w 4137"/>
                <a:gd name="T107" fmla="*/ 4 h 452"/>
                <a:gd name="T108" fmla="*/ 3751 w 4137"/>
                <a:gd name="T109" fmla="*/ 50 h 452"/>
                <a:gd name="T110" fmla="*/ 3668 w 4137"/>
                <a:gd name="T111" fmla="*/ 226 h 452"/>
                <a:gd name="T112" fmla="*/ 3751 w 4137"/>
                <a:gd name="T113" fmla="*/ 401 h 452"/>
                <a:gd name="T114" fmla="*/ 3845 w 4137"/>
                <a:gd name="T115" fmla="*/ 402 h 452"/>
                <a:gd name="T116" fmla="*/ 3737 w 4137"/>
                <a:gd name="T117" fmla="*/ 136 h 452"/>
                <a:gd name="T118" fmla="*/ 4023 w 4137"/>
                <a:gd name="T119" fmla="*/ 83 h 452"/>
                <a:gd name="T120" fmla="*/ 4023 w 4137"/>
                <a:gd name="T121" fmla="*/ 369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137" h="452">
                  <a:moveTo>
                    <a:pt x="234" y="452"/>
                  </a:moveTo>
                  <a:lnTo>
                    <a:pt x="245" y="452"/>
                  </a:lnTo>
                  <a:lnTo>
                    <a:pt x="258" y="451"/>
                  </a:lnTo>
                  <a:lnTo>
                    <a:pt x="269" y="450"/>
                  </a:lnTo>
                  <a:lnTo>
                    <a:pt x="281" y="448"/>
                  </a:lnTo>
                  <a:lnTo>
                    <a:pt x="293" y="446"/>
                  </a:lnTo>
                  <a:lnTo>
                    <a:pt x="303" y="442"/>
                  </a:lnTo>
                  <a:lnTo>
                    <a:pt x="315" y="439"/>
                  </a:lnTo>
                  <a:lnTo>
                    <a:pt x="325" y="435"/>
                  </a:lnTo>
                  <a:lnTo>
                    <a:pt x="335" y="431"/>
                  </a:lnTo>
                  <a:lnTo>
                    <a:pt x="346" y="426"/>
                  </a:lnTo>
                  <a:lnTo>
                    <a:pt x="355" y="421"/>
                  </a:lnTo>
                  <a:lnTo>
                    <a:pt x="364" y="415"/>
                  </a:lnTo>
                  <a:lnTo>
                    <a:pt x="373" y="408"/>
                  </a:lnTo>
                  <a:lnTo>
                    <a:pt x="382" y="401"/>
                  </a:lnTo>
                  <a:lnTo>
                    <a:pt x="389" y="394"/>
                  </a:lnTo>
                  <a:lnTo>
                    <a:pt x="397" y="386"/>
                  </a:lnTo>
                  <a:lnTo>
                    <a:pt x="367" y="357"/>
                  </a:lnTo>
                  <a:lnTo>
                    <a:pt x="353" y="369"/>
                  </a:lnTo>
                  <a:lnTo>
                    <a:pt x="338" y="381"/>
                  </a:lnTo>
                  <a:lnTo>
                    <a:pt x="323" y="390"/>
                  </a:lnTo>
                  <a:lnTo>
                    <a:pt x="306" y="397"/>
                  </a:lnTo>
                  <a:lnTo>
                    <a:pt x="290" y="402"/>
                  </a:lnTo>
                  <a:lnTo>
                    <a:pt x="272" y="406"/>
                  </a:lnTo>
                  <a:lnTo>
                    <a:pt x="255" y="410"/>
                  </a:lnTo>
                  <a:lnTo>
                    <a:pt x="235" y="410"/>
                  </a:lnTo>
                  <a:lnTo>
                    <a:pt x="215" y="408"/>
                  </a:lnTo>
                  <a:lnTo>
                    <a:pt x="197" y="406"/>
                  </a:lnTo>
                  <a:lnTo>
                    <a:pt x="178" y="402"/>
                  </a:lnTo>
                  <a:lnTo>
                    <a:pt x="160" y="396"/>
                  </a:lnTo>
                  <a:lnTo>
                    <a:pt x="144" y="388"/>
                  </a:lnTo>
                  <a:lnTo>
                    <a:pt x="128" y="380"/>
                  </a:lnTo>
                  <a:lnTo>
                    <a:pt x="114" y="369"/>
                  </a:lnTo>
                  <a:lnTo>
                    <a:pt x="100" y="357"/>
                  </a:lnTo>
                  <a:lnTo>
                    <a:pt x="89" y="345"/>
                  </a:lnTo>
                  <a:lnTo>
                    <a:pt x="78" y="330"/>
                  </a:lnTo>
                  <a:lnTo>
                    <a:pt x="68" y="315"/>
                  </a:lnTo>
                  <a:lnTo>
                    <a:pt x="61" y="299"/>
                  </a:lnTo>
                  <a:lnTo>
                    <a:pt x="55" y="282"/>
                  </a:lnTo>
                  <a:lnTo>
                    <a:pt x="51" y="264"/>
                  </a:lnTo>
                  <a:lnTo>
                    <a:pt x="48" y="246"/>
                  </a:lnTo>
                  <a:lnTo>
                    <a:pt x="46" y="226"/>
                  </a:lnTo>
                  <a:lnTo>
                    <a:pt x="48" y="206"/>
                  </a:lnTo>
                  <a:lnTo>
                    <a:pt x="51" y="188"/>
                  </a:lnTo>
                  <a:lnTo>
                    <a:pt x="55" y="169"/>
                  </a:lnTo>
                  <a:lnTo>
                    <a:pt x="61" y="153"/>
                  </a:lnTo>
                  <a:lnTo>
                    <a:pt x="68" y="136"/>
                  </a:lnTo>
                  <a:lnTo>
                    <a:pt x="78" y="121"/>
                  </a:lnTo>
                  <a:lnTo>
                    <a:pt x="89" y="107"/>
                  </a:lnTo>
                  <a:lnTo>
                    <a:pt x="100" y="94"/>
                  </a:lnTo>
                  <a:lnTo>
                    <a:pt x="114" y="83"/>
                  </a:lnTo>
                  <a:lnTo>
                    <a:pt x="128" y="72"/>
                  </a:lnTo>
                  <a:lnTo>
                    <a:pt x="144" y="63"/>
                  </a:lnTo>
                  <a:lnTo>
                    <a:pt x="160" y="56"/>
                  </a:lnTo>
                  <a:lnTo>
                    <a:pt x="178" y="50"/>
                  </a:lnTo>
                  <a:lnTo>
                    <a:pt x="197" y="46"/>
                  </a:lnTo>
                  <a:lnTo>
                    <a:pt x="215" y="43"/>
                  </a:lnTo>
                  <a:lnTo>
                    <a:pt x="235" y="42"/>
                  </a:lnTo>
                  <a:lnTo>
                    <a:pt x="255" y="43"/>
                  </a:lnTo>
                  <a:lnTo>
                    <a:pt x="272" y="45"/>
                  </a:lnTo>
                  <a:lnTo>
                    <a:pt x="290" y="49"/>
                  </a:lnTo>
                  <a:lnTo>
                    <a:pt x="306" y="54"/>
                  </a:lnTo>
                  <a:lnTo>
                    <a:pt x="323" y="61"/>
                  </a:lnTo>
                  <a:lnTo>
                    <a:pt x="338" y="70"/>
                  </a:lnTo>
                  <a:lnTo>
                    <a:pt x="353" y="82"/>
                  </a:lnTo>
                  <a:lnTo>
                    <a:pt x="367" y="94"/>
                  </a:lnTo>
                  <a:lnTo>
                    <a:pt x="397" y="64"/>
                  </a:lnTo>
                  <a:lnTo>
                    <a:pt x="389" y="57"/>
                  </a:lnTo>
                  <a:lnTo>
                    <a:pt x="382" y="50"/>
                  </a:lnTo>
                  <a:lnTo>
                    <a:pt x="373" y="43"/>
                  </a:lnTo>
                  <a:lnTo>
                    <a:pt x="364" y="36"/>
                  </a:lnTo>
                  <a:lnTo>
                    <a:pt x="355" y="30"/>
                  </a:lnTo>
                  <a:lnTo>
                    <a:pt x="346" y="25"/>
                  </a:lnTo>
                  <a:lnTo>
                    <a:pt x="335" y="20"/>
                  </a:lnTo>
                  <a:lnTo>
                    <a:pt x="325" y="16"/>
                  </a:lnTo>
                  <a:lnTo>
                    <a:pt x="315" y="13"/>
                  </a:lnTo>
                  <a:lnTo>
                    <a:pt x="304" y="9"/>
                  </a:lnTo>
                  <a:lnTo>
                    <a:pt x="293" y="6"/>
                  </a:lnTo>
                  <a:lnTo>
                    <a:pt x="281" y="3"/>
                  </a:lnTo>
                  <a:lnTo>
                    <a:pt x="270" y="2"/>
                  </a:lnTo>
                  <a:lnTo>
                    <a:pt x="258" y="0"/>
                  </a:lnTo>
                  <a:lnTo>
                    <a:pt x="246" y="0"/>
                  </a:lnTo>
                  <a:lnTo>
                    <a:pt x="234" y="0"/>
                  </a:lnTo>
                  <a:lnTo>
                    <a:pt x="221" y="0"/>
                  </a:lnTo>
                  <a:lnTo>
                    <a:pt x="209" y="1"/>
                  </a:lnTo>
                  <a:lnTo>
                    <a:pt x="198" y="2"/>
                  </a:lnTo>
                  <a:lnTo>
                    <a:pt x="185" y="4"/>
                  </a:lnTo>
                  <a:lnTo>
                    <a:pt x="174" y="6"/>
                  </a:lnTo>
                  <a:lnTo>
                    <a:pt x="162" y="10"/>
                  </a:lnTo>
                  <a:lnTo>
                    <a:pt x="151" y="13"/>
                  </a:lnTo>
                  <a:lnTo>
                    <a:pt x="141" y="17"/>
                  </a:lnTo>
                  <a:lnTo>
                    <a:pt x="130" y="21"/>
                  </a:lnTo>
                  <a:lnTo>
                    <a:pt x="120" y="26"/>
                  </a:lnTo>
                  <a:lnTo>
                    <a:pt x="111" y="31"/>
                  </a:lnTo>
                  <a:lnTo>
                    <a:pt x="101" y="37"/>
                  </a:lnTo>
                  <a:lnTo>
                    <a:pt x="92" y="44"/>
                  </a:lnTo>
                  <a:lnTo>
                    <a:pt x="83" y="50"/>
                  </a:lnTo>
                  <a:lnTo>
                    <a:pt x="74" y="57"/>
                  </a:lnTo>
                  <a:lnTo>
                    <a:pt x="66" y="64"/>
                  </a:lnTo>
                  <a:lnTo>
                    <a:pt x="59" y="71"/>
                  </a:lnTo>
                  <a:lnTo>
                    <a:pt x="52" y="80"/>
                  </a:lnTo>
                  <a:lnTo>
                    <a:pt x="45" y="88"/>
                  </a:lnTo>
                  <a:lnTo>
                    <a:pt x="38" y="97"/>
                  </a:lnTo>
                  <a:lnTo>
                    <a:pt x="33" y="106"/>
                  </a:lnTo>
                  <a:lnTo>
                    <a:pt x="27" y="116"/>
                  </a:lnTo>
                  <a:lnTo>
                    <a:pt x="23" y="125"/>
                  </a:lnTo>
                  <a:lnTo>
                    <a:pt x="18" y="135"/>
                  </a:lnTo>
                  <a:lnTo>
                    <a:pt x="13" y="146"/>
                  </a:lnTo>
                  <a:lnTo>
                    <a:pt x="10" y="157"/>
                  </a:lnTo>
                  <a:lnTo>
                    <a:pt x="7" y="167"/>
                  </a:lnTo>
                  <a:lnTo>
                    <a:pt x="5" y="179"/>
                  </a:lnTo>
                  <a:lnTo>
                    <a:pt x="3" y="190"/>
                  </a:lnTo>
                  <a:lnTo>
                    <a:pt x="1" y="201"/>
                  </a:lnTo>
                  <a:lnTo>
                    <a:pt x="0" y="214"/>
                  </a:lnTo>
                  <a:lnTo>
                    <a:pt x="0" y="226"/>
                  </a:lnTo>
                  <a:lnTo>
                    <a:pt x="0" y="237"/>
                  </a:lnTo>
                  <a:lnTo>
                    <a:pt x="1" y="250"/>
                  </a:lnTo>
                  <a:lnTo>
                    <a:pt x="3" y="261"/>
                  </a:lnTo>
                  <a:lnTo>
                    <a:pt x="5" y="272"/>
                  </a:lnTo>
                  <a:lnTo>
                    <a:pt x="7" y="284"/>
                  </a:lnTo>
                  <a:lnTo>
                    <a:pt x="10" y="295"/>
                  </a:lnTo>
                  <a:lnTo>
                    <a:pt x="13" y="305"/>
                  </a:lnTo>
                  <a:lnTo>
                    <a:pt x="18" y="316"/>
                  </a:lnTo>
                  <a:lnTo>
                    <a:pt x="23" y="326"/>
                  </a:lnTo>
                  <a:lnTo>
                    <a:pt x="27" y="335"/>
                  </a:lnTo>
                  <a:lnTo>
                    <a:pt x="33" y="346"/>
                  </a:lnTo>
                  <a:lnTo>
                    <a:pt x="38" y="355"/>
                  </a:lnTo>
                  <a:lnTo>
                    <a:pt x="45" y="363"/>
                  </a:lnTo>
                  <a:lnTo>
                    <a:pt x="52" y="371"/>
                  </a:lnTo>
                  <a:lnTo>
                    <a:pt x="59" y="380"/>
                  </a:lnTo>
                  <a:lnTo>
                    <a:pt x="66" y="388"/>
                  </a:lnTo>
                  <a:lnTo>
                    <a:pt x="74" y="395"/>
                  </a:lnTo>
                  <a:lnTo>
                    <a:pt x="83" y="401"/>
                  </a:lnTo>
                  <a:lnTo>
                    <a:pt x="92" y="408"/>
                  </a:lnTo>
                  <a:lnTo>
                    <a:pt x="100" y="415"/>
                  </a:lnTo>
                  <a:lnTo>
                    <a:pt x="111" y="420"/>
                  </a:lnTo>
                  <a:lnTo>
                    <a:pt x="120" y="425"/>
                  </a:lnTo>
                  <a:lnTo>
                    <a:pt x="130" y="430"/>
                  </a:lnTo>
                  <a:lnTo>
                    <a:pt x="141" y="434"/>
                  </a:lnTo>
                  <a:lnTo>
                    <a:pt x="151" y="438"/>
                  </a:lnTo>
                  <a:lnTo>
                    <a:pt x="162" y="441"/>
                  </a:lnTo>
                  <a:lnTo>
                    <a:pt x="174" y="445"/>
                  </a:lnTo>
                  <a:lnTo>
                    <a:pt x="185" y="448"/>
                  </a:lnTo>
                  <a:lnTo>
                    <a:pt x="197" y="449"/>
                  </a:lnTo>
                  <a:lnTo>
                    <a:pt x="209" y="451"/>
                  </a:lnTo>
                  <a:lnTo>
                    <a:pt x="221" y="452"/>
                  </a:lnTo>
                  <a:lnTo>
                    <a:pt x="234" y="452"/>
                  </a:lnTo>
                  <a:close/>
                  <a:moveTo>
                    <a:pt x="686" y="452"/>
                  </a:moveTo>
                  <a:lnTo>
                    <a:pt x="699" y="452"/>
                  </a:lnTo>
                  <a:lnTo>
                    <a:pt x="711" y="451"/>
                  </a:lnTo>
                  <a:lnTo>
                    <a:pt x="723" y="449"/>
                  </a:lnTo>
                  <a:lnTo>
                    <a:pt x="735" y="448"/>
                  </a:lnTo>
                  <a:lnTo>
                    <a:pt x="746" y="445"/>
                  </a:lnTo>
                  <a:lnTo>
                    <a:pt x="758" y="441"/>
                  </a:lnTo>
                  <a:lnTo>
                    <a:pt x="769" y="438"/>
                  </a:lnTo>
                  <a:lnTo>
                    <a:pt x="779" y="434"/>
                  </a:lnTo>
                  <a:lnTo>
                    <a:pt x="790" y="430"/>
                  </a:lnTo>
                  <a:lnTo>
                    <a:pt x="800" y="425"/>
                  </a:lnTo>
                  <a:lnTo>
                    <a:pt x="809" y="420"/>
                  </a:lnTo>
                  <a:lnTo>
                    <a:pt x="820" y="415"/>
                  </a:lnTo>
                  <a:lnTo>
                    <a:pt x="828" y="408"/>
                  </a:lnTo>
                  <a:lnTo>
                    <a:pt x="837" y="401"/>
                  </a:lnTo>
                  <a:lnTo>
                    <a:pt x="846" y="395"/>
                  </a:lnTo>
                  <a:lnTo>
                    <a:pt x="854" y="388"/>
                  </a:lnTo>
                  <a:lnTo>
                    <a:pt x="861" y="380"/>
                  </a:lnTo>
                  <a:lnTo>
                    <a:pt x="868" y="371"/>
                  </a:lnTo>
                  <a:lnTo>
                    <a:pt x="876" y="363"/>
                  </a:lnTo>
                  <a:lnTo>
                    <a:pt x="882" y="355"/>
                  </a:lnTo>
                  <a:lnTo>
                    <a:pt x="888" y="346"/>
                  </a:lnTo>
                  <a:lnTo>
                    <a:pt x="893" y="335"/>
                  </a:lnTo>
                  <a:lnTo>
                    <a:pt x="898" y="326"/>
                  </a:lnTo>
                  <a:lnTo>
                    <a:pt x="903" y="316"/>
                  </a:lnTo>
                  <a:lnTo>
                    <a:pt x="907" y="305"/>
                  </a:lnTo>
                  <a:lnTo>
                    <a:pt x="910" y="295"/>
                  </a:lnTo>
                  <a:lnTo>
                    <a:pt x="913" y="284"/>
                  </a:lnTo>
                  <a:lnTo>
                    <a:pt x="916" y="272"/>
                  </a:lnTo>
                  <a:lnTo>
                    <a:pt x="918" y="261"/>
                  </a:lnTo>
                  <a:lnTo>
                    <a:pt x="919" y="250"/>
                  </a:lnTo>
                  <a:lnTo>
                    <a:pt x="920" y="237"/>
                  </a:lnTo>
                  <a:lnTo>
                    <a:pt x="920" y="226"/>
                  </a:lnTo>
                  <a:lnTo>
                    <a:pt x="920" y="214"/>
                  </a:lnTo>
                  <a:lnTo>
                    <a:pt x="919" y="201"/>
                  </a:lnTo>
                  <a:lnTo>
                    <a:pt x="918" y="190"/>
                  </a:lnTo>
                  <a:lnTo>
                    <a:pt x="916" y="179"/>
                  </a:lnTo>
                  <a:lnTo>
                    <a:pt x="913" y="167"/>
                  </a:lnTo>
                  <a:lnTo>
                    <a:pt x="910" y="157"/>
                  </a:lnTo>
                  <a:lnTo>
                    <a:pt x="907" y="146"/>
                  </a:lnTo>
                  <a:lnTo>
                    <a:pt x="903" y="135"/>
                  </a:lnTo>
                  <a:lnTo>
                    <a:pt x="898" y="125"/>
                  </a:lnTo>
                  <a:lnTo>
                    <a:pt x="893" y="116"/>
                  </a:lnTo>
                  <a:lnTo>
                    <a:pt x="888" y="106"/>
                  </a:lnTo>
                  <a:lnTo>
                    <a:pt x="882" y="97"/>
                  </a:lnTo>
                  <a:lnTo>
                    <a:pt x="876" y="88"/>
                  </a:lnTo>
                  <a:lnTo>
                    <a:pt x="868" y="80"/>
                  </a:lnTo>
                  <a:lnTo>
                    <a:pt x="861" y="71"/>
                  </a:lnTo>
                  <a:lnTo>
                    <a:pt x="854" y="64"/>
                  </a:lnTo>
                  <a:lnTo>
                    <a:pt x="846" y="57"/>
                  </a:lnTo>
                  <a:lnTo>
                    <a:pt x="837" y="50"/>
                  </a:lnTo>
                  <a:lnTo>
                    <a:pt x="828" y="44"/>
                  </a:lnTo>
                  <a:lnTo>
                    <a:pt x="820" y="37"/>
                  </a:lnTo>
                  <a:lnTo>
                    <a:pt x="809" y="31"/>
                  </a:lnTo>
                  <a:lnTo>
                    <a:pt x="800" y="26"/>
                  </a:lnTo>
                  <a:lnTo>
                    <a:pt x="790" y="21"/>
                  </a:lnTo>
                  <a:lnTo>
                    <a:pt x="779" y="17"/>
                  </a:lnTo>
                  <a:lnTo>
                    <a:pt x="769" y="13"/>
                  </a:lnTo>
                  <a:lnTo>
                    <a:pt x="758" y="10"/>
                  </a:lnTo>
                  <a:lnTo>
                    <a:pt x="746" y="6"/>
                  </a:lnTo>
                  <a:lnTo>
                    <a:pt x="735" y="4"/>
                  </a:lnTo>
                  <a:lnTo>
                    <a:pt x="723" y="2"/>
                  </a:lnTo>
                  <a:lnTo>
                    <a:pt x="711" y="1"/>
                  </a:lnTo>
                  <a:lnTo>
                    <a:pt x="699" y="0"/>
                  </a:lnTo>
                  <a:lnTo>
                    <a:pt x="686" y="0"/>
                  </a:lnTo>
                  <a:lnTo>
                    <a:pt x="674" y="0"/>
                  </a:lnTo>
                  <a:lnTo>
                    <a:pt x="661" y="1"/>
                  </a:lnTo>
                  <a:lnTo>
                    <a:pt x="650" y="2"/>
                  </a:lnTo>
                  <a:lnTo>
                    <a:pt x="638" y="4"/>
                  </a:lnTo>
                  <a:lnTo>
                    <a:pt x="626" y="6"/>
                  </a:lnTo>
                  <a:lnTo>
                    <a:pt x="615" y="10"/>
                  </a:lnTo>
                  <a:lnTo>
                    <a:pt x="603" y="13"/>
                  </a:lnTo>
                  <a:lnTo>
                    <a:pt x="593" y="17"/>
                  </a:lnTo>
                  <a:lnTo>
                    <a:pt x="583" y="21"/>
                  </a:lnTo>
                  <a:lnTo>
                    <a:pt x="572" y="26"/>
                  </a:lnTo>
                  <a:lnTo>
                    <a:pt x="562" y="31"/>
                  </a:lnTo>
                  <a:lnTo>
                    <a:pt x="553" y="37"/>
                  </a:lnTo>
                  <a:lnTo>
                    <a:pt x="543" y="44"/>
                  </a:lnTo>
                  <a:lnTo>
                    <a:pt x="535" y="50"/>
                  </a:lnTo>
                  <a:lnTo>
                    <a:pt x="527" y="57"/>
                  </a:lnTo>
                  <a:lnTo>
                    <a:pt x="519" y="64"/>
                  </a:lnTo>
                  <a:lnTo>
                    <a:pt x="511" y="72"/>
                  </a:lnTo>
                  <a:lnTo>
                    <a:pt x="504" y="80"/>
                  </a:lnTo>
                  <a:lnTo>
                    <a:pt x="497" y="89"/>
                  </a:lnTo>
                  <a:lnTo>
                    <a:pt x="491" y="97"/>
                  </a:lnTo>
                  <a:lnTo>
                    <a:pt x="484" y="106"/>
                  </a:lnTo>
                  <a:lnTo>
                    <a:pt x="479" y="116"/>
                  </a:lnTo>
                  <a:lnTo>
                    <a:pt x="474" y="126"/>
                  </a:lnTo>
                  <a:lnTo>
                    <a:pt x="470" y="135"/>
                  </a:lnTo>
                  <a:lnTo>
                    <a:pt x="466" y="147"/>
                  </a:lnTo>
                  <a:lnTo>
                    <a:pt x="462" y="157"/>
                  </a:lnTo>
                  <a:lnTo>
                    <a:pt x="460" y="167"/>
                  </a:lnTo>
                  <a:lnTo>
                    <a:pt x="456" y="179"/>
                  </a:lnTo>
                  <a:lnTo>
                    <a:pt x="454" y="190"/>
                  </a:lnTo>
                  <a:lnTo>
                    <a:pt x="453" y="202"/>
                  </a:lnTo>
                  <a:lnTo>
                    <a:pt x="452" y="214"/>
                  </a:lnTo>
                  <a:lnTo>
                    <a:pt x="452" y="226"/>
                  </a:lnTo>
                  <a:lnTo>
                    <a:pt x="452" y="237"/>
                  </a:lnTo>
                  <a:lnTo>
                    <a:pt x="453" y="250"/>
                  </a:lnTo>
                  <a:lnTo>
                    <a:pt x="454" y="261"/>
                  </a:lnTo>
                  <a:lnTo>
                    <a:pt x="456" y="272"/>
                  </a:lnTo>
                  <a:lnTo>
                    <a:pt x="460" y="284"/>
                  </a:lnTo>
                  <a:lnTo>
                    <a:pt x="462" y="295"/>
                  </a:lnTo>
                  <a:lnTo>
                    <a:pt x="466" y="305"/>
                  </a:lnTo>
                  <a:lnTo>
                    <a:pt x="470" y="316"/>
                  </a:lnTo>
                  <a:lnTo>
                    <a:pt x="474" y="326"/>
                  </a:lnTo>
                  <a:lnTo>
                    <a:pt x="479" y="335"/>
                  </a:lnTo>
                  <a:lnTo>
                    <a:pt x="484" y="345"/>
                  </a:lnTo>
                  <a:lnTo>
                    <a:pt x="491" y="354"/>
                  </a:lnTo>
                  <a:lnTo>
                    <a:pt x="497" y="363"/>
                  </a:lnTo>
                  <a:lnTo>
                    <a:pt x="504" y="371"/>
                  </a:lnTo>
                  <a:lnTo>
                    <a:pt x="511" y="380"/>
                  </a:lnTo>
                  <a:lnTo>
                    <a:pt x="519" y="387"/>
                  </a:lnTo>
                  <a:lnTo>
                    <a:pt x="527" y="395"/>
                  </a:lnTo>
                  <a:lnTo>
                    <a:pt x="535" y="401"/>
                  </a:lnTo>
                  <a:lnTo>
                    <a:pt x="543" y="408"/>
                  </a:lnTo>
                  <a:lnTo>
                    <a:pt x="553" y="415"/>
                  </a:lnTo>
                  <a:lnTo>
                    <a:pt x="562" y="420"/>
                  </a:lnTo>
                  <a:lnTo>
                    <a:pt x="572" y="425"/>
                  </a:lnTo>
                  <a:lnTo>
                    <a:pt x="583" y="430"/>
                  </a:lnTo>
                  <a:lnTo>
                    <a:pt x="593" y="434"/>
                  </a:lnTo>
                  <a:lnTo>
                    <a:pt x="603" y="438"/>
                  </a:lnTo>
                  <a:lnTo>
                    <a:pt x="615" y="441"/>
                  </a:lnTo>
                  <a:lnTo>
                    <a:pt x="626" y="445"/>
                  </a:lnTo>
                  <a:lnTo>
                    <a:pt x="638" y="448"/>
                  </a:lnTo>
                  <a:lnTo>
                    <a:pt x="650" y="449"/>
                  </a:lnTo>
                  <a:lnTo>
                    <a:pt x="661" y="451"/>
                  </a:lnTo>
                  <a:lnTo>
                    <a:pt x="674" y="452"/>
                  </a:lnTo>
                  <a:lnTo>
                    <a:pt x="686" y="452"/>
                  </a:lnTo>
                  <a:close/>
                  <a:moveTo>
                    <a:pt x="686" y="410"/>
                  </a:moveTo>
                  <a:lnTo>
                    <a:pt x="667" y="408"/>
                  </a:lnTo>
                  <a:lnTo>
                    <a:pt x="648" y="406"/>
                  </a:lnTo>
                  <a:lnTo>
                    <a:pt x="629" y="402"/>
                  </a:lnTo>
                  <a:lnTo>
                    <a:pt x="612" y="396"/>
                  </a:lnTo>
                  <a:lnTo>
                    <a:pt x="595" y="389"/>
                  </a:lnTo>
                  <a:lnTo>
                    <a:pt x="580" y="380"/>
                  </a:lnTo>
                  <a:lnTo>
                    <a:pt x="565" y="369"/>
                  </a:lnTo>
                  <a:lnTo>
                    <a:pt x="552" y="358"/>
                  </a:lnTo>
                  <a:lnTo>
                    <a:pt x="540" y="345"/>
                  </a:lnTo>
                  <a:lnTo>
                    <a:pt x="530" y="330"/>
                  </a:lnTo>
                  <a:lnTo>
                    <a:pt x="521" y="316"/>
                  </a:lnTo>
                  <a:lnTo>
                    <a:pt x="512" y="299"/>
                  </a:lnTo>
                  <a:lnTo>
                    <a:pt x="507" y="282"/>
                  </a:lnTo>
                  <a:lnTo>
                    <a:pt x="502" y="264"/>
                  </a:lnTo>
                  <a:lnTo>
                    <a:pt x="500" y="246"/>
                  </a:lnTo>
                  <a:lnTo>
                    <a:pt x="499" y="226"/>
                  </a:lnTo>
                  <a:lnTo>
                    <a:pt x="500" y="206"/>
                  </a:lnTo>
                  <a:lnTo>
                    <a:pt x="502" y="187"/>
                  </a:lnTo>
                  <a:lnTo>
                    <a:pt x="507" y="169"/>
                  </a:lnTo>
                  <a:lnTo>
                    <a:pt x="512" y="152"/>
                  </a:lnTo>
                  <a:lnTo>
                    <a:pt x="521" y="136"/>
                  </a:lnTo>
                  <a:lnTo>
                    <a:pt x="530" y="121"/>
                  </a:lnTo>
                  <a:lnTo>
                    <a:pt x="540" y="106"/>
                  </a:lnTo>
                  <a:lnTo>
                    <a:pt x="552" y="94"/>
                  </a:lnTo>
                  <a:lnTo>
                    <a:pt x="565" y="83"/>
                  </a:lnTo>
                  <a:lnTo>
                    <a:pt x="580" y="72"/>
                  </a:lnTo>
                  <a:lnTo>
                    <a:pt x="595" y="63"/>
                  </a:lnTo>
                  <a:lnTo>
                    <a:pt x="612" y="56"/>
                  </a:lnTo>
                  <a:lnTo>
                    <a:pt x="629" y="50"/>
                  </a:lnTo>
                  <a:lnTo>
                    <a:pt x="648" y="46"/>
                  </a:lnTo>
                  <a:lnTo>
                    <a:pt x="667" y="43"/>
                  </a:lnTo>
                  <a:lnTo>
                    <a:pt x="686" y="42"/>
                  </a:lnTo>
                  <a:lnTo>
                    <a:pt x="706" y="43"/>
                  </a:lnTo>
                  <a:lnTo>
                    <a:pt x="726" y="46"/>
                  </a:lnTo>
                  <a:lnTo>
                    <a:pt x="743" y="50"/>
                  </a:lnTo>
                  <a:lnTo>
                    <a:pt x="761" y="56"/>
                  </a:lnTo>
                  <a:lnTo>
                    <a:pt x="777" y="63"/>
                  </a:lnTo>
                  <a:lnTo>
                    <a:pt x="793" y="72"/>
                  </a:lnTo>
                  <a:lnTo>
                    <a:pt x="807" y="83"/>
                  </a:lnTo>
                  <a:lnTo>
                    <a:pt x="820" y="94"/>
                  </a:lnTo>
                  <a:lnTo>
                    <a:pt x="832" y="106"/>
                  </a:lnTo>
                  <a:lnTo>
                    <a:pt x="843" y="121"/>
                  </a:lnTo>
                  <a:lnTo>
                    <a:pt x="852" y="136"/>
                  </a:lnTo>
                  <a:lnTo>
                    <a:pt x="859" y="152"/>
                  </a:lnTo>
                  <a:lnTo>
                    <a:pt x="865" y="169"/>
                  </a:lnTo>
                  <a:lnTo>
                    <a:pt x="869" y="187"/>
                  </a:lnTo>
                  <a:lnTo>
                    <a:pt x="873" y="206"/>
                  </a:lnTo>
                  <a:lnTo>
                    <a:pt x="874" y="226"/>
                  </a:lnTo>
                  <a:lnTo>
                    <a:pt x="873" y="246"/>
                  </a:lnTo>
                  <a:lnTo>
                    <a:pt x="869" y="264"/>
                  </a:lnTo>
                  <a:lnTo>
                    <a:pt x="865" y="282"/>
                  </a:lnTo>
                  <a:lnTo>
                    <a:pt x="859" y="299"/>
                  </a:lnTo>
                  <a:lnTo>
                    <a:pt x="852" y="316"/>
                  </a:lnTo>
                  <a:lnTo>
                    <a:pt x="843" y="330"/>
                  </a:lnTo>
                  <a:lnTo>
                    <a:pt x="832" y="345"/>
                  </a:lnTo>
                  <a:lnTo>
                    <a:pt x="820" y="358"/>
                  </a:lnTo>
                  <a:lnTo>
                    <a:pt x="807" y="369"/>
                  </a:lnTo>
                  <a:lnTo>
                    <a:pt x="793" y="380"/>
                  </a:lnTo>
                  <a:lnTo>
                    <a:pt x="777" y="389"/>
                  </a:lnTo>
                  <a:lnTo>
                    <a:pt x="761" y="396"/>
                  </a:lnTo>
                  <a:lnTo>
                    <a:pt x="743" y="402"/>
                  </a:lnTo>
                  <a:lnTo>
                    <a:pt x="726" y="406"/>
                  </a:lnTo>
                  <a:lnTo>
                    <a:pt x="706" y="408"/>
                  </a:lnTo>
                  <a:lnTo>
                    <a:pt x="686" y="410"/>
                  </a:lnTo>
                  <a:close/>
                  <a:moveTo>
                    <a:pt x="1353" y="3"/>
                  </a:moveTo>
                  <a:lnTo>
                    <a:pt x="1353" y="364"/>
                  </a:lnTo>
                  <a:lnTo>
                    <a:pt x="1065" y="3"/>
                  </a:lnTo>
                  <a:lnTo>
                    <a:pt x="1026" y="3"/>
                  </a:lnTo>
                  <a:lnTo>
                    <a:pt x="1026" y="448"/>
                  </a:lnTo>
                  <a:lnTo>
                    <a:pt x="1073" y="448"/>
                  </a:lnTo>
                  <a:lnTo>
                    <a:pt x="1073" y="87"/>
                  </a:lnTo>
                  <a:lnTo>
                    <a:pt x="1360" y="448"/>
                  </a:lnTo>
                  <a:lnTo>
                    <a:pt x="1399" y="448"/>
                  </a:lnTo>
                  <a:lnTo>
                    <a:pt x="1399" y="3"/>
                  </a:lnTo>
                  <a:lnTo>
                    <a:pt x="1353" y="3"/>
                  </a:lnTo>
                  <a:close/>
                  <a:moveTo>
                    <a:pt x="1859" y="375"/>
                  </a:moveTo>
                  <a:lnTo>
                    <a:pt x="1846" y="384"/>
                  </a:lnTo>
                  <a:lnTo>
                    <a:pt x="1832" y="391"/>
                  </a:lnTo>
                  <a:lnTo>
                    <a:pt x="1818" y="397"/>
                  </a:lnTo>
                  <a:lnTo>
                    <a:pt x="1803" y="402"/>
                  </a:lnTo>
                  <a:lnTo>
                    <a:pt x="1789" y="405"/>
                  </a:lnTo>
                  <a:lnTo>
                    <a:pt x="1773" y="407"/>
                  </a:lnTo>
                  <a:lnTo>
                    <a:pt x="1758" y="410"/>
                  </a:lnTo>
                  <a:lnTo>
                    <a:pt x="1742" y="410"/>
                  </a:lnTo>
                  <a:lnTo>
                    <a:pt x="1721" y="408"/>
                  </a:lnTo>
                  <a:lnTo>
                    <a:pt x="1703" y="406"/>
                  </a:lnTo>
                  <a:lnTo>
                    <a:pt x="1684" y="402"/>
                  </a:lnTo>
                  <a:lnTo>
                    <a:pt x="1665" y="396"/>
                  </a:lnTo>
                  <a:lnTo>
                    <a:pt x="1649" y="388"/>
                  </a:lnTo>
                  <a:lnTo>
                    <a:pt x="1633" y="380"/>
                  </a:lnTo>
                  <a:lnTo>
                    <a:pt x="1619" y="369"/>
                  </a:lnTo>
                  <a:lnTo>
                    <a:pt x="1605" y="357"/>
                  </a:lnTo>
                  <a:lnTo>
                    <a:pt x="1593" y="345"/>
                  </a:lnTo>
                  <a:lnTo>
                    <a:pt x="1583" y="330"/>
                  </a:lnTo>
                  <a:lnTo>
                    <a:pt x="1573" y="315"/>
                  </a:lnTo>
                  <a:lnTo>
                    <a:pt x="1566" y="299"/>
                  </a:lnTo>
                  <a:lnTo>
                    <a:pt x="1560" y="282"/>
                  </a:lnTo>
                  <a:lnTo>
                    <a:pt x="1555" y="264"/>
                  </a:lnTo>
                  <a:lnTo>
                    <a:pt x="1553" y="246"/>
                  </a:lnTo>
                  <a:lnTo>
                    <a:pt x="1552" y="226"/>
                  </a:lnTo>
                  <a:lnTo>
                    <a:pt x="1553" y="206"/>
                  </a:lnTo>
                  <a:lnTo>
                    <a:pt x="1555" y="187"/>
                  </a:lnTo>
                  <a:lnTo>
                    <a:pt x="1560" y="169"/>
                  </a:lnTo>
                  <a:lnTo>
                    <a:pt x="1566" y="152"/>
                  </a:lnTo>
                  <a:lnTo>
                    <a:pt x="1573" y="136"/>
                  </a:lnTo>
                  <a:lnTo>
                    <a:pt x="1583" y="121"/>
                  </a:lnTo>
                  <a:lnTo>
                    <a:pt x="1593" y="106"/>
                  </a:lnTo>
                  <a:lnTo>
                    <a:pt x="1605" y="94"/>
                  </a:lnTo>
                  <a:lnTo>
                    <a:pt x="1619" y="83"/>
                  </a:lnTo>
                  <a:lnTo>
                    <a:pt x="1633" y="72"/>
                  </a:lnTo>
                  <a:lnTo>
                    <a:pt x="1649" y="63"/>
                  </a:lnTo>
                  <a:lnTo>
                    <a:pt x="1666" y="56"/>
                  </a:lnTo>
                  <a:lnTo>
                    <a:pt x="1684" y="50"/>
                  </a:lnTo>
                  <a:lnTo>
                    <a:pt x="1703" y="46"/>
                  </a:lnTo>
                  <a:lnTo>
                    <a:pt x="1722" y="43"/>
                  </a:lnTo>
                  <a:lnTo>
                    <a:pt x="1742" y="42"/>
                  </a:lnTo>
                  <a:lnTo>
                    <a:pt x="1762" y="43"/>
                  </a:lnTo>
                  <a:lnTo>
                    <a:pt x="1780" y="45"/>
                  </a:lnTo>
                  <a:lnTo>
                    <a:pt x="1798" y="49"/>
                  </a:lnTo>
                  <a:lnTo>
                    <a:pt x="1816" y="54"/>
                  </a:lnTo>
                  <a:lnTo>
                    <a:pt x="1832" y="61"/>
                  </a:lnTo>
                  <a:lnTo>
                    <a:pt x="1848" y="70"/>
                  </a:lnTo>
                  <a:lnTo>
                    <a:pt x="1862" y="81"/>
                  </a:lnTo>
                  <a:lnTo>
                    <a:pt x="1877" y="94"/>
                  </a:lnTo>
                  <a:lnTo>
                    <a:pt x="1907" y="64"/>
                  </a:lnTo>
                  <a:lnTo>
                    <a:pt x="1898" y="56"/>
                  </a:lnTo>
                  <a:lnTo>
                    <a:pt x="1891" y="49"/>
                  </a:lnTo>
                  <a:lnTo>
                    <a:pt x="1882" y="43"/>
                  </a:lnTo>
                  <a:lnTo>
                    <a:pt x="1873" y="36"/>
                  </a:lnTo>
                  <a:lnTo>
                    <a:pt x="1864" y="30"/>
                  </a:lnTo>
                  <a:lnTo>
                    <a:pt x="1854" y="25"/>
                  </a:lnTo>
                  <a:lnTo>
                    <a:pt x="1845" y="20"/>
                  </a:lnTo>
                  <a:lnTo>
                    <a:pt x="1834" y="16"/>
                  </a:lnTo>
                  <a:lnTo>
                    <a:pt x="1823" y="12"/>
                  </a:lnTo>
                  <a:lnTo>
                    <a:pt x="1812" y="9"/>
                  </a:lnTo>
                  <a:lnTo>
                    <a:pt x="1801" y="6"/>
                  </a:lnTo>
                  <a:lnTo>
                    <a:pt x="1790" y="3"/>
                  </a:lnTo>
                  <a:lnTo>
                    <a:pt x="1777" y="2"/>
                  </a:lnTo>
                  <a:lnTo>
                    <a:pt x="1766" y="0"/>
                  </a:lnTo>
                  <a:lnTo>
                    <a:pt x="1753" y="0"/>
                  </a:lnTo>
                  <a:lnTo>
                    <a:pt x="1741" y="0"/>
                  </a:lnTo>
                  <a:lnTo>
                    <a:pt x="1728" y="0"/>
                  </a:lnTo>
                  <a:lnTo>
                    <a:pt x="1715" y="1"/>
                  </a:lnTo>
                  <a:lnTo>
                    <a:pt x="1704" y="2"/>
                  </a:lnTo>
                  <a:lnTo>
                    <a:pt x="1691" y="4"/>
                  </a:lnTo>
                  <a:lnTo>
                    <a:pt x="1680" y="6"/>
                  </a:lnTo>
                  <a:lnTo>
                    <a:pt x="1669" y="10"/>
                  </a:lnTo>
                  <a:lnTo>
                    <a:pt x="1657" y="13"/>
                  </a:lnTo>
                  <a:lnTo>
                    <a:pt x="1646" y="17"/>
                  </a:lnTo>
                  <a:lnTo>
                    <a:pt x="1635" y="21"/>
                  </a:lnTo>
                  <a:lnTo>
                    <a:pt x="1625" y="26"/>
                  </a:lnTo>
                  <a:lnTo>
                    <a:pt x="1616" y="31"/>
                  </a:lnTo>
                  <a:lnTo>
                    <a:pt x="1606" y="37"/>
                  </a:lnTo>
                  <a:lnTo>
                    <a:pt x="1597" y="44"/>
                  </a:lnTo>
                  <a:lnTo>
                    <a:pt x="1588" y="50"/>
                  </a:lnTo>
                  <a:lnTo>
                    <a:pt x="1580" y="57"/>
                  </a:lnTo>
                  <a:lnTo>
                    <a:pt x="1571" y="64"/>
                  </a:lnTo>
                  <a:lnTo>
                    <a:pt x="1564" y="71"/>
                  </a:lnTo>
                  <a:lnTo>
                    <a:pt x="1557" y="80"/>
                  </a:lnTo>
                  <a:lnTo>
                    <a:pt x="1549" y="88"/>
                  </a:lnTo>
                  <a:lnTo>
                    <a:pt x="1543" y="97"/>
                  </a:lnTo>
                  <a:lnTo>
                    <a:pt x="1537" y="106"/>
                  </a:lnTo>
                  <a:lnTo>
                    <a:pt x="1532" y="116"/>
                  </a:lnTo>
                  <a:lnTo>
                    <a:pt x="1527" y="125"/>
                  </a:lnTo>
                  <a:lnTo>
                    <a:pt x="1523" y="135"/>
                  </a:lnTo>
                  <a:lnTo>
                    <a:pt x="1518" y="146"/>
                  </a:lnTo>
                  <a:lnTo>
                    <a:pt x="1515" y="157"/>
                  </a:lnTo>
                  <a:lnTo>
                    <a:pt x="1512" y="167"/>
                  </a:lnTo>
                  <a:lnTo>
                    <a:pt x="1509" y="179"/>
                  </a:lnTo>
                  <a:lnTo>
                    <a:pt x="1507" y="190"/>
                  </a:lnTo>
                  <a:lnTo>
                    <a:pt x="1506" y="201"/>
                  </a:lnTo>
                  <a:lnTo>
                    <a:pt x="1505" y="214"/>
                  </a:lnTo>
                  <a:lnTo>
                    <a:pt x="1505" y="226"/>
                  </a:lnTo>
                  <a:lnTo>
                    <a:pt x="1505" y="237"/>
                  </a:lnTo>
                  <a:lnTo>
                    <a:pt x="1506" y="250"/>
                  </a:lnTo>
                  <a:lnTo>
                    <a:pt x="1507" y="261"/>
                  </a:lnTo>
                  <a:lnTo>
                    <a:pt x="1509" y="272"/>
                  </a:lnTo>
                  <a:lnTo>
                    <a:pt x="1512" y="284"/>
                  </a:lnTo>
                  <a:lnTo>
                    <a:pt x="1515" y="295"/>
                  </a:lnTo>
                  <a:lnTo>
                    <a:pt x="1518" y="305"/>
                  </a:lnTo>
                  <a:lnTo>
                    <a:pt x="1523" y="316"/>
                  </a:lnTo>
                  <a:lnTo>
                    <a:pt x="1527" y="326"/>
                  </a:lnTo>
                  <a:lnTo>
                    <a:pt x="1532" y="335"/>
                  </a:lnTo>
                  <a:lnTo>
                    <a:pt x="1537" y="346"/>
                  </a:lnTo>
                  <a:lnTo>
                    <a:pt x="1543" y="355"/>
                  </a:lnTo>
                  <a:lnTo>
                    <a:pt x="1549" y="363"/>
                  </a:lnTo>
                  <a:lnTo>
                    <a:pt x="1557" y="371"/>
                  </a:lnTo>
                  <a:lnTo>
                    <a:pt x="1564" y="380"/>
                  </a:lnTo>
                  <a:lnTo>
                    <a:pt x="1571" y="388"/>
                  </a:lnTo>
                  <a:lnTo>
                    <a:pt x="1580" y="395"/>
                  </a:lnTo>
                  <a:lnTo>
                    <a:pt x="1588" y="401"/>
                  </a:lnTo>
                  <a:lnTo>
                    <a:pt x="1597" y="408"/>
                  </a:lnTo>
                  <a:lnTo>
                    <a:pt x="1605" y="415"/>
                  </a:lnTo>
                  <a:lnTo>
                    <a:pt x="1616" y="420"/>
                  </a:lnTo>
                  <a:lnTo>
                    <a:pt x="1625" y="425"/>
                  </a:lnTo>
                  <a:lnTo>
                    <a:pt x="1635" y="430"/>
                  </a:lnTo>
                  <a:lnTo>
                    <a:pt x="1646" y="434"/>
                  </a:lnTo>
                  <a:lnTo>
                    <a:pt x="1657" y="438"/>
                  </a:lnTo>
                  <a:lnTo>
                    <a:pt x="1667" y="441"/>
                  </a:lnTo>
                  <a:lnTo>
                    <a:pt x="1679" y="445"/>
                  </a:lnTo>
                  <a:lnTo>
                    <a:pt x="1691" y="448"/>
                  </a:lnTo>
                  <a:lnTo>
                    <a:pt x="1703" y="449"/>
                  </a:lnTo>
                  <a:lnTo>
                    <a:pt x="1715" y="451"/>
                  </a:lnTo>
                  <a:lnTo>
                    <a:pt x="1728" y="452"/>
                  </a:lnTo>
                  <a:lnTo>
                    <a:pt x="1740" y="452"/>
                  </a:lnTo>
                  <a:lnTo>
                    <a:pt x="1763" y="451"/>
                  </a:lnTo>
                  <a:lnTo>
                    <a:pt x="1786" y="448"/>
                  </a:lnTo>
                  <a:lnTo>
                    <a:pt x="1808" y="444"/>
                  </a:lnTo>
                  <a:lnTo>
                    <a:pt x="1829" y="437"/>
                  </a:lnTo>
                  <a:lnTo>
                    <a:pt x="1850" y="429"/>
                  </a:lnTo>
                  <a:lnTo>
                    <a:pt x="1869" y="420"/>
                  </a:lnTo>
                  <a:lnTo>
                    <a:pt x="1879" y="415"/>
                  </a:lnTo>
                  <a:lnTo>
                    <a:pt x="1887" y="408"/>
                  </a:lnTo>
                  <a:lnTo>
                    <a:pt x="1895" y="402"/>
                  </a:lnTo>
                  <a:lnTo>
                    <a:pt x="1904" y="395"/>
                  </a:lnTo>
                  <a:lnTo>
                    <a:pt x="1904" y="226"/>
                  </a:lnTo>
                  <a:lnTo>
                    <a:pt x="1859" y="226"/>
                  </a:lnTo>
                  <a:lnTo>
                    <a:pt x="1859" y="375"/>
                  </a:lnTo>
                  <a:close/>
                  <a:moveTo>
                    <a:pt x="2393" y="448"/>
                  </a:moveTo>
                  <a:lnTo>
                    <a:pt x="2284" y="295"/>
                  </a:lnTo>
                  <a:lnTo>
                    <a:pt x="2296" y="291"/>
                  </a:lnTo>
                  <a:lnTo>
                    <a:pt x="2307" y="287"/>
                  </a:lnTo>
                  <a:lnTo>
                    <a:pt x="2318" y="281"/>
                  </a:lnTo>
                  <a:lnTo>
                    <a:pt x="2328" y="274"/>
                  </a:lnTo>
                  <a:lnTo>
                    <a:pt x="2336" y="268"/>
                  </a:lnTo>
                  <a:lnTo>
                    <a:pt x="2346" y="260"/>
                  </a:lnTo>
                  <a:lnTo>
                    <a:pt x="2353" y="253"/>
                  </a:lnTo>
                  <a:lnTo>
                    <a:pt x="2360" y="244"/>
                  </a:lnTo>
                  <a:lnTo>
                    <a:pt x="2366" y="235"/>
                  </a:lnTo>
                  <a:lnTo>
                    <a:pt x="2371" y="225"/>
                  </a:lnTo>
                  <a:lnTo>
                    <a:pt x="2376" y="215"/>
                  </a:lnTo>
                  <a:lnTo>
                    <a:pt x="2380" y="204"/>
                  </a:lnTo>
                  <a:lnTo>
                    <a:pt x="2383" y="193"/>
                  </a:lnTo>
                  <a:lnTo>
                    <a:pt x="2385" y="181"/>
                  </a:lnTo>
                  <a:lnTo>
                    <a:pt x="2386" y="168"/>
                  </a:lnTo>
                  <a:lnTo>
                    <a:pt x="2386" y="156"/>
                  </a:lnTo>
                  <a:lnTo>
                    <a:pt x="2386" y="138"/>
                  </a:lnTo>
                  <a:lnTo>
                    <a:pt x="2383" y="122"/>
                  </a:lnTo>
                  <a:lnTo>
                    <a:pt x="2379" y="106"/>
                  </a:lnTo>
                  <a:lnTo>
                    <a:pt x="2373" y="92"/>
                  </a:lnTo>
                  <a:lnTo>
                    <a:pt x="2367" y="79"/>
                  </a:lnTo>
                  <a:lnTo>
                    <a:pt x="2358" y="66"/>
                  </a:lnTo>
                  <a:lnTo>
                    <a:pt x="2349" y="55"/>
                  </a:lnTo>
                  <a:lnTo>
                    <a:pt x="2337" y="44"/>
                  </a:lnTo>
                  <a:lnTo>
                    <a:pt x="2325" y="34"/>
                  </a:lnTo>
                  <a:lnTo>
                    <a:pt x="2311" y="27"/>
                  </a:lnTo>
                  <a:lnTo>
                    <a:pt x="2297" y="20"/>
                  </a:lnTo>
                  <a:lnTo>
                    <a:pt x="2280" y="14"/>
                  </a:lnTo>
                  <a:lnTo>
                    <a:pt x="2263" y="10"/>
                  </a:lnTo>
                  <a:lnTo>
                    <a:pt x="2244" y="6"/>
                  </a:lnTo>
                  <a:lnTo>
                    <a:pt x="2224" y="4"/>
                  </a:lnTo>
                  <a:lnTo>
                    <a:pt x="2204" y="3"/>
                  </a:lnTo>
                  <a:lnTo>
                    <a:pt x="2037" y="3"/>
                  </a:lnTo>
                  <a:lnTo>
                    <a:pt x="2037" y="448"/>
                  </a:lnTo>
                  <a:lnTo>
                    <a:pt x="2084" y="448"/>
                  </a:lnTo>
                  <a:lnTo>
                    <a:pt x="2084" y="306"/>
                  </a:lnTo>
                  <a:lnTo>
                    <a:pt x="2204" y="306"/>
                  </a:lnTo>
                  <a:lnTo>
                    <a:pt x="2213" y="306"/>
                  </a:lnTo>
                  <a:lnTo>
                    <a:pt x="2222" y="306"/>
                  </a:lnTo>
                  <a:lnTo>
                    <a:pt x="2231" y="305"/>
                  </a:lnTo>
                  <a:lnTo>
                    <a:pt x="2240" y="305"/>
                  </a:lnTo>
                  <a:lnTo>
                    <a:pt x="2341" y="448"/>
                  </a:lnTo>
                  <a:lnTo>
                    <a:pt x="2393" y="448"/>
                  </a:lnTo>
                  <a:close/>
                  <a:moveTo>
                    <a:pt x="2203" y="267"/>
                  </a:moveTo>
                  <a:lnTo>
                    <a:pt x="2084" y="267"/>
                  </a:lnTo>
                  <a:lnTo>
                    <a:pt x="2084" y="45"/>
                  </a:lnTo>
                  <a:lnTo>
                    <a:pt x="2203" y="45"/>
                  </a:lnTo>
                  <a:lnTo>
                    <a:pt x="2219" y="45"/>
                  </a:lnTo>
                  <a:lnTo>
                    <a:pt x="2234" y="46"/>
                  </a:lnTo>
                  <a:lnTo>
                    <a:pt x="2248" y="49"/>
                  </a:lnTo>
                  <a:lnTo>
                    <a:pt x="2262" y="52"/>
                  </a:lnTo>
                  <a:lnTo>
                    <a:pt x="2274" y="56"/>
                  </a:lnTo>
                  <a:lnTo>
                    <a:pt x="2285" y="61"/>
                  </a:lnTo>
                  <a:lnTo>
                    <a:pt x="2295" y="66"/>
                  </a:lnTo>
                  <a:lnTo>
                    <a:pt x="2304" y="73"/>
                  </a:lnTo>
                  <a:lnTo>
                    <a:pt x="2312" y="81"/>
                  </a:lnTo>
                  <a:lnTo>
                    <a:pt x="2320" y="89"/>
                  </a:lnTo>
                  <a:lnTo>
                    <a:pt x="2326" y="98"/>
                  </a:lnTo>
                  <a:lnTo>
                    <a:pt x="2330" y="109"/>
                  </a:lnTo>
                  <a:lnTo>
                    <a:pt x="2334" y="119"/>
                  </a:lnTo>
                  <a:lnTo>
                    <a:pt x="2337" y="131"/>
                  </a:lnTo>
                  <a:lnTo>
                    <a:pt x="2338" y="143"/>
                  </a:lnTo>
                  <a:lnTo>
                    <a:pt x="2339" y="156"/>
                  </a:lnTo>
                  <a:lnTo>
                    <a:pt x="2338" y="168"/>
                  </a:lnTo>
                  <a:lnTo>
                    <a:pt x="2337" y="181"/>
                  </a:lnTo>
                  <a:lnTo>
                    <a:pt x="2334" y="192"/>
                  </a:lnTo>
                  <a:lnTo>
                    <a:pt x="2330" y="202"/>
                  </a:lnTo>
                  <a:lnTo>
                    <a:pt x="2326" y="213"/>
                  </a:lnTo>
                  <a:lnTo>
                    <a:pt x="2320" y="222"/>
                  </a:lnTo>
                  <a:lnTo>
                    <a:pt x="2312" y="230"/>
                  </a:lnTo>
                  <a:lnTo>
                    <a:pt x="2304" y="237"/>
                  </a:lnTo>
                  <a:lnTo>
                    <a:pt x="2295" y="245"/>
                  </a:lnTo>
                  <a:lnTo>
                    <a:pt x="2285" y="250"/>
                  </a:lnTo>
                  <a:lnTo>
                    <a:pt x="2274" y="255"/>
                  </a:lnTo>
                  <a:lnTo>
                    <a:pt x="2262" y="259"/>
                  </a:lnTo>
                  <a:lnTo>
                    <a:pt x="2248" y="263"/>
                  </a:lnTo>
                  <a:lnTo>
                    <a:pt x="2234" y="265"/>
                  </a:lnTo>
                  <a:lnTo>
                    <a:pt x="2219" y="266"/>
                  </a:lnTo>
                  <a:lnTo>
                    <a:pt x="2203" y="267"/>
                  </a:lnTo>
                  <a:close/>
                  <a:moveTo>
                    <a:pt x="2545" y="407"/>
                  </a:moveTo>
                  <a:lnTo>
                    <a:pt x="2545" y="243"/>
                  </a:lnTo>
                  <a:lnTo>
                    <a:pt x="2775" y="243"/>
                  </a:lnTo>
                  <a:lnTo>
                    <a:pt x="2775" y="202"/>
                  </a:lnTo>
                  <a:lnTo>
                    <a:pt x="2545" y="202"/>
                  </a:lnTo>
                  <a:lnTo>
                    <a:pt x="2545" y="45"/>
                  </a:lnTo>
                  <a:lnTo>
                    <a:pt x="2804" y="45"/>
                  </a:lnTo>
                  <a:lnTo>
                    <a:pt x="2804" y="3"/>
                  </a:lnTo>
                  <a:lnTo>
                    <a:pt x="2498" y="3"/>
                  </a:lnTo>
                  <a:lnTo>
                    <a:pt x="2498" y="448"/>
                  </a:lnTo>
                  <a:lnTo>
                    <a:pt x="2813" y="448"/>
                  </a:lnTo>
                  <a:lnTo>
                    <a:pt x="2813" y="407"/>
                  </a:lnTo>
                  <a:lnTo>
                    <a:pt x="2545" y="407"/>
                  </a:lnTo>
                  <a:close/>
                  <a:moveTo>
                    <a:pt x="3047" y="452"/>
                  </a:moveTo>
                  <a:lnTo>
                    <a:pt x="3068" y="451"/>
                  </a:lnTo>
                  <a:lnTo>
                    <a:pt x="3087" y="449"/>
                  </a:lnTo>
                  <a:lnTo>
                    <a:pt x="3104" y="446"/>
                  </a:lnTo>
                  <a:lnTo>
                    <a:pt x="3121" y="441"/>
                  </a:lnTo>
                  <a:lnTo>
                    <a:pt x="3136" y="436"/>
                  </a:lnTo>
                  <a:lnTo>
                    <a:pt x="3150" y="430"/>
                  </a:lnTo>
                  <a:lnTo>
                    <a:pt x="3162" y="424"/>
                  </a:lnTo>
                  <a:lnTo>
                    <a:pt x="3173" y="416"/>
                  </a:lnTo>
                  <a:lnTo>
                    <a:pt x="3183" y="406"/>
                  </a:lnTo>
                  <a:lnTo>
                    <a:pt x="3191" y="397"/>
                  </a:lnTo>
                  <a:lnTo>
                    <a:pt x="3197" y="388"/>
                  </a:lnTo>
                  <a:lnTo>
                    <a:pt x="3204" y="377"/>
                  </a:lnTo>
                  <a:lnTo>
                    <a:pt x="3208" y="366"/>
                  </a:lnTo>
                  <a:lnTo>
                    <a:pt x="3211" y="355"/>
                  </a:lnTo>
                  <a:lnTo>
                    <a:pt x="3213" y="343"/>
                  </a:lnTo>
                  <a:lnTo>
                    <a:pt x="3213" y="330"/>
                  </a:lnTo>
                  <a:lnTo>
                    <a:pt x="3213" y="316"/>
                  </a:lnTo>
                  <a:lnTo>
                    <a:pt x="3210" y="302"/>
                  </a:lnTo>
                  <a:lnTo>
                    <a:pt x="3207" y="291"/>
                  </a:lnTo>
                  <a:lnTo>
                    <a:pt x="3202" y="280"/>
                  </a:lnTo>
                  <a:lnTo>
                    <a:pt x="3195" y="270"/>
                  </a:lnTo>
                  <a:lnTo>
                    <a:pt x="3188" y="261"/>
                  </a:lnTo>
                  <a:lnTo>
                    <a:pt x="3180" y="254"/>
                  </a:lnTo>
                  <a:lnTo>
                    <a:pt x="3170" y="247"/>
                  </a:lnTo>
                  <a:lnTo>
                    <a:pt x="3160" y="240"/>
                  </a:lnTo>
                  <a:lnTo>
                    <a:pt x="3150" y="234"/>
                  </a:lnTo>
                  <a:lnTo>
                    <a:pt x="3138" y="229"/>
                  </a:lnTo>
                  <a:lnTo>
                    <a:pt x="3126" y="225"/>
                  </a:lnTo>
                  <a:lnTo>
                    <a:pt x="3102" y="217"/>
                  </a:lnTo>
                  <a:lnTo>
                    <a:pt x="3076" y="211"/>
                  </a:lnTo>
                  <a:lnTo>
                    <a:pt x="3050" y="204"/>
                  </a:lnTo>
                  <a:lnTo>
                    <a:pt x="3026" y="198"/>
                  </a:lnTo>
                  <a:lnTo>
                    <a:pt x="3014" y="194"/>
                  </a:lnTo>
                  <a:lnTo>
                    <a:pt x="3003" y="191"/>
                  </a:lnTo>
                  <a:lnTo>
                    <a:pt x="2991" y="187"/>
                  </a:lnTo>
                  <a:lnTo>
                    <a:pt x="2982" y="182"/>
                  </a:lnTo>
                  <a:lnTo>
                    <a:pt x="2973" y="177"/>
                  </a:lnTo>
                  <a:lnTo>
                    <a:pt x="2965" y="171"/>
                  </a:lnTo>
                  <a:lnTo>
                    <a:pt x="2956" y="165"/>
                  </a:lnTo>
                  <a:lnTo>
                    <a:pt x="2950" y="158"/>
                  </a:lnTo>
                  <a:lnTo>
                    <a:pt x="2946" y="150"/>
                  </a:lnTo>
                  <a:lnTo>
                    <a:pt x="2942" y="142"/>
                  </a:lnTo>
                  <a:lnTo>
                    <a:pt x="2940" y="131"/>
                  </a:lnTo>
                  <a:lnTo>
                    <a:pt x="2939" y="120"/>
                  </a:lnTo>
                  <a:lnTo>
                    <a:pt x="2940" y="113"/>
                  </a:lnTo>
                  <a:lnTo>
                    <a:pt x="2941" y="104"/>
                  </a:lnTo>
                  <a:lnTo>
                    <a:pt x="2943" y="96"/>
                  </a:lnTo>
                  <a:lnTo>
                    <a:pt x="2946" y="89"/>
                  </a:lnTo>
                  <a:lnTo>
                    <a:pt x="2950" y="82"/>
                  </a:lnTo>
                  <a:lnTo>
                    <a:pt x="2954" y="76"/>
                  </a:lnTo>
                  <a:lnTo>
                    <a:pt x="2960" y="69"/>
                  </a:lnTo>
                  <a:lnTo>
                    <a:pt x="2967" y="63"/>
                  </a:lnTo>
                  <a:lnTo>
                    <a:pt x="2975" y="58"/>
                  </a:lnTo>
                  <a:lnTo>
                    <a:pt x="2983" y="54"/>
                  </a:lnTo>
                  <a:lnTo>
                    <a:pt x="2993" y="50"/>
                  </a:lnTo>
                  <a:lnTo>
                    <a:pt x="3004" y="46"/>
                  </a:lnTo>
                  <a:lnTo>
                    <a:pt x="3015" y="44"/>
                  </a:lnTo>
                  <a:lnTo>
                    <a:pt x="3028" y="42"/>
                  </a:lnTo>
                  <a:lnTo>
                    <a:pt x="3042" y="40"/>
                  </a:lnTo>
                  <a:lnTo>
                    <a:pt x="3057" y="39"/>
                  </a:lnTo>
                  <a:lnTo>
                    <a:pt x="3072" y="40"/>
                  </a:lnTo>
                  <a:lnTo>
                    <a:pt x="3087" y="43"/>
                  </a:lnTo>
                  <a:lnTo>
                    <a:pt x="3102" y="45"/>
                  </a:lnTo>
                  <a:lnTo>
                    <a:pt x="3119" y="49"/>
                  </a:lnTo>
                  <a:lnTo>
                    <a:pt x="3134" y="54"/>
                  </a:lnTo>
                  <a:lnTo>
                    <a:pt x="3150" y="60"/>
                  </a:lnTo>
                  <a:lnTo>
                    <a:pt x="3164" y="68"/>
                  </a:lnTo>
                  <a:lnTo>
                    <a:pt x="3179" y="77"/>
                  </a:lnTo>
                  <a:lnTo>
                    <a:pt x="3195" y="39"/>
                  </a:lnTo>
                  <a:lnTo>
                    <a:pt x="3181" y="30"/>
                  </a:lnTo>
                  <a:lnTo>
                    <a:pt x="3165" y="23"/>
                  </a:lnTo>
                  <a:lnTo>
                    <a:pt x="3149" y="16"/>
                  </a:lnTo>
                  <a:lnTo>
                    <a:pt x="3131" y="11"/>
                  </a:lnTo>
                  <a:lnTo>
                    <a:pt x="3114" y="5"/>
                  </a:lnTo>
                  <a:lnTo>
                    <a:pt x="3095" y="2"/>
                  </a:lnTo>
                  <a:lnTo>
                    <a:pt x="3075" y="0"/>
                  </a:lnTo>
                  <a:lnTo>
                    <a:pt x="3057" y="0"/>
                  </a:lnTo>
                  <a:lnTo>
                    <a:pt x="3036" y="0"/>
                  </a:lnTo>
                  <a:lnTo>
                    <a:pt x="3017" y="2"/>
                  </a:lnTo>
                  <a:lnTo>
                    <a:pt x="3000" y="5"/>
                  </a:lnTo>
                  <a:lnTo>
                    <a:pt x="2983" y="10"/>
                  </a:lnTo>
                  <a:lnTo>
                    <a:pt x="2969" y="15"/>
                  </a:lnTo>
                  <a:lnTo>
                    <a:pt x="2955" y="21"/>
                  </a:lnTo>
                  <a:lnTo>
                    <a:pt x="2943" y="28"/>
                  </a:lnTo>
                  <a:lnTo>
                    <a:pt x="2931" y="36"/>
                  </a:lnTo>
                  <a:lnTo>
                    <a:pt x="2922" y="45"/>
                  </a:lnTo>
                  <a:lnTo>
                    <a:pt x="2914" y="54"/>
                  </a:lnTo>
                  <a:lnTo>
                    <a:pt x="2908" y="64"/>
                  </a:lnTo>
                  <a:lnTo>
                    <a:pt x="2902" y="75"/>
                  </a:lnTo>
                  <a:lnTo>
                    <a:pt x="2897" y="86"/>
                  </a:lnTo>
                  <a:lnTo>
                    <a:pt x="2894" y="97"/>
                  </a:lnTo>
                  <a:lnTo>
                    <a:pt x="2893" y="110"/>
                  </a:lnTo>
                  <a:lnTo>
                    <a:pt x="2892" y="122"/>
                  </a:lnTo>
                  <a:lnTo>
                    <a:pt x="2893" y="136"/>
                  </a:lnTo>
                  <a:lnTo>
                    <a:pt x="2895" y="150"/>
                  </a:lnTo>
                  <a:lnTo>
                    <a:pt x="2899" y="162"/>
                  </a:lnTo>
                  <a:lnTo>
                    <a:pt x="2904" y="172"/>
                  </a:lnTo>
                  <a:lnTo>
                    <a:pt x="2911" y="183"/>
                  </a:lnTo>
                  <a:lnTo>
                    <a:pt x="2918" y="192"/>
                  </a:lnTo>
                  <a:lnTo>
                    <a:pt x="2926" y="199"/>
                  </a:lnTo>
                  <a:lnTo>
                    <a:pt x="2936" y="206"/>
                  </a:lnTo>
                  <a:lnTo>
                    <a:pt x="2945" y="214"/>
                  </a:lnTo>
                  <a:lnTo>
                    <a:pt x="2956" y="219"/>
                  </a:lnTo>
                  <a:lnTo>
                    <a:pt x="2968" y="224"/>
                  </a:lnTo>
                  <a:lnTo>
                    <a:pt x="2979" y="229"/>
                  </a:lnTo>
                  <a:lnTo>
                    <a:pt x="3004" y="236"/>
                  </a:lnTo>
                  <a:lnTo>
                    <a:pt x="3030" y="244"/>
                  </a:lnTo>
                  <a:lnTo>
                    <a:pt x="3056" y="250"/>
                  </a:lnTo>
                  <a:lnTo>
                    <a:pt x="3080" y="256"/>
                  </a:lnTo>
                  <a:lnTo>
                    <a:pt x="3092" y="259"/>
                  </a:lnTo>
                  <a:lnTo>
                    <a:pt x="3103" y="263"/>
                  </a:lnTo>
                  <a:lnTo>
                    <a:pt x="3114" y="267"/>
                  </a:lnTo>
                  <a:lnTo>
                    <a:pt x="3124" y="271"/>
                  </a:lnTo>
                  <a:lnTo>
                    <a:pt x="3133" y="277"/>
                  </a:lnTo>
                  <a:lnTo>
                    <a:pt x="3142" y="283"/>
                  </a:lnTo>
                  <a:lnTo>
                    <a:pt x="3149" y="289"/>
                  </a:lnTo>
                  <a:lnTo>
                    <a:pt x="3155" y="296"/>
                  </a:lnTo>
                  <a:lnTo>
                    <a:pt x="3160" y="303"/>
                  </a:lnTo>
                  <a:lnTo>
                    <a:pt x="3164" y="313"/>
                  </a:lnTo>
                  <a:lnTo>
                    <a:pt x="3166" y="322"/>
                  </a:lnTo>
                  <a:lnTo>
                    <a:pt x="3166" y="333"/>
                  </a:lnTo>
                  <a:lnTo>
                    <a:pt x="3166" y="341"/>
                  </a:lnTo>
                  <a:lnTo>
                    <a:pt x="3165" y="349"/>
                  </a:lnTo>
                  <a:lnTo>
                    <a:pt x="3163" y="357"/>
                  </a:lnTo>
                  <a:lnTo>
                    <a:pt x="3160" y="364"/>
                  </a:lnTo>
                  <a:lnTo>
                    <a:pt x="3156" y="370"/>
                  </a:lnTo>
                  <a:lnTo>
                    <a:pt x="3151" y="378"/>
                  </a:lnTo>
                  <a:lnTo>
                    <a:pt x="3145" y="383"/>
                  </a:lnTo>
                  <a:lnTo>
                    <a:pt x="3138" y="389"/>
                  </a:lnTo>
                  <a:lnTo>
                    <a:pt x="3130" y="394"/>
                  </a:lnTo>
                  <a:lnTo>
                    <a:pt x="3122" y="398"/>
                  </a:lnTo>
                  <a:lnTo>
                    <a:pt x="3111" y="402"/>
                  </a:lnTo>
                  <a:lnTo>
                    <a:pt x="3101" y="405"/>
                  </a:lnTo>
                  <a:lnTo>
                    <a:pt x="3089" y="408"/>
                  </a:lnTo>
                  <a:lnTo>
                    <a:pt x="3076" y="411"/>
                  </a:lnTo>
                  <a:lnTo>
                    <a:pt x="3062" y="412"/>
                  </a:lnTo>
                  <a:lnTo>
                    <a:pt x="3047" y="412"/>
                  </a:lnTo>
                  <a:lnTo>
                    <a:pt x="3026" y="411"/>
                  </a:lnTo>
                  <a:lnTo>
                    <a:pt x="3004" y="407"/>
                  </a:lnTo>
                  <a:lnTo>
                    <a:pt x="2983" y="402"/>
                  </a:lnTo>
                  <a:lnTo>
                    <a:pt x="2963" y="396"/>
                  </a:lnTo>
                  <a:lnTo>
                    <a:pt x="2945" y="389"/>
                  </a:lnTo>
                  <a:lnTo>
                    <a:pt x="2928" y="380"/>
                  </a:lnTo>
                  <a:lnTo>
                    <a:pt x="2913" y="369"/>
                  </a:lnTo>
                  <a:lnTo>
                    <a:pt x="2900" y="358"/>
                  </a:lnTo>
                  <a:lnTo>
                    <a:pt x="2882" y="394"/>
                  </a:lnTo>
                  <a:lnTo>
                    <a:pt x="2888" y="400"/>
                  </a:lnTo>
                  <a:lnTo>
                    <a:pt x="2895" y="406"/>
                  </a:lnTo>
                  <a:lnTo>
                    <a:pt x="2903" y="412"/>
                  </a:lnTo>
                  <a:lnTo>
                    <a:pt x="2912" y="418"/>
                  </a:lnTo>
                  <a:lnTo>
                    <a:pt x="2921" y="423"/>
                  </a:lnTo>
                  <a:lnTo>
                    <a:pt x="2930" y="427"/>
                  </a:lnTo>
                  <a:lnTo>
                    <a:pt x="2941" y="431"/>
                  </a:lnTo>
                  <a:lnTo>
                    <a:pt x="2951" y="435"/>
                  </a:lnTo>
                  <a:lnTo>
                    <a:pt x="2974" y="442"/>
                  </a:lnTo>
                  <a:lnTo>
                    <a:pt x="2998" y="448"/>
                  </a:lnTo>
                  <a:lnTo>
                    <a:pt x="3010" y="450"/>
                  </a:lnTo>
                  <a:lnTo>
                    <a:pt x="3022" y="451"/>
                  </a:lnTo>
                  <a:lnTo>
                    <a:pt x="3035" y="452"/>
                  </a:lnTo>
                  <a:lnTo>
                    <a:pt x="3047" y="452"/>
                  </a:lnTo>
                  <a:close/>
                  <a:moveTo>
                    <a:pt x="3439" y="452"/>
                  </a:moveTo>
                  <a:lnTo>
                    <a:pt x="3459" y="451"/>
                  </a:lnTo>
                  <a:lnTo>
                    <a:pt x="3479" y="449"/>
                  </a:lnTo>
                  <a:lnTo>
                    <a:pt x="3497" y="446"/>
                  </a:lnTo>
                  <a:lnTo>
                    <a:pt x="3513" y="441"/>
                  </a:lnTo>
                  <a:lnTo>
                    <a:pt x="3528" y="436"/>
                  </a:lnTo>
                  <a:lnTo>
                    <a:pt x="3542" y="430"/>
                  </a:lnTo>
                  <a:lnTo>
                    <a:pt x="3555" y="424"/>
                  </a:lnTo>
                  <a:lnTo>
                    <a:pt x="3565" y="416"/>
                  </a:lnTo>
                  <a:lnTo>
                    <a:pt x="3574" y="406"/>
                  </a:lnTo>
                  <a:lnTo>
                    <a:pt x="3582" y="397"/>
                  </a:lnTo>
                  <a:lnTo>
                    <a:pt x="3590" y="388"/>
                  </a:lnTo>
                  <a:lnTo>
                    <a:pt x="3595" y="377"/>
                  </a:lnTo>
                  <a:lnTo>
                    <a:pt x="3600" y="366"/>
                  </a:lnTo>
                  <a:lnTo>
                    <a:pt x="3603" y="355"/>
                  </a:lnTo>
                  <a:lnTo>
                    <a:pt x="3604" y="343"/>
                  </a:lnTo>
                  <a:lnTo>
                    <a:pt x="3605" y="330"/>
                  </a:lnTo>
                  <a:lnTo>
                    <a:pt x="3604" y="316"/>
                  </a:lnTo>
                  <a:lnTo>
                    <a:pt x="3602" y="302"/>
                  </a:lnTo>
                  <a:lnTo>
                    <a:pt x="3599" y="291"/>
                  </a:lnTo>
                  <a:lnTo>
                    <a:pt x="3594" y="280"/>
                  </a:lnTo>
                  <a:lnTo>
                    <a:pt x="3588" y="270"/>
                  </a:lnTo>
                  <a:lnTo>
                    <a:pt x="3580" y="261"/>
                  </a:lnTo>
                  <a:lnTo>
                    <a:pt x="3572" y="254"/>
                  </a:lnTo>
                  <a:lnTo>
                    <a:pt x="3563" y="247"/>
                  </a:lnTo>
                  <a:lnTo>
                    <a:pt x="3552" y="240"/>
                  </a:lnTo>
                  <a:lnTo>
                    <a:pt x="3542" y="234"/>
                  </a:lnTo>
                  <a:lnTo>
                    <a:pt x="3531" y="229"/>
                  </a:lnTo>
                  <a:lnTo>
                    <a:pt x="3518" y="225"/>
                  </a:lnTo>
                  <a:lnTo>
                    <a:pt x="3493" y="217"/>
                  </a:lnTo>
                  <a:lnTo>
                    <a:pt x="3468" y="211"/>
                  </a:lnTo>
                  <a:lnTo>
                    <a:pt x="3443" y="204"/>
                  </a:lnTo>
                  <a:lnTo>
                    <a:pt x="3418" y="198"/>
                  </a:lnTo>
                  <a:lnTo>
                    <a:pt x="3405" y="194"/>
                  </a:lnTo>
                  <a:lnTo>
                    <a:pt x="3394" y="191"/>
                  </a:lnTo>
                  <a:lnTo>
                    <a:pt x="3384" y="187"/>
                  </a:lnTo>
                  <a:lnTo>
                    <a:pt x="3373" y="182"/>
                  </a:lnTo>
                  <a:lnTo>
                    <a:pt x="3364" y="177"/>
                  </a:lnTo>
                  <a:lnTo>
                    <a:pt x="3356" y="171"/>
                  </a:lnTo>
                  <a:lnTo>
                    <a:pt x="3349" y="165"/>
                  </a:lnTo>
                  <a:lnTo>
                    <a:pt x="3342" y="158"/>
                  </a:lnTo>
                  <a:lnTo>
                    <a:pt x="3337" y="150"/>
                  </a:lnTo>
                  <a:lnTo>
                    <a:pt x="3334" y="142"/>
                  </a:lnTo>
                  <a:lnTo>
                    <a:pt x="3331" y="131"/>
                  </a:lnTo>
                  <a:lnTo>
                    <a:pt x="3331" y="120"/>
                  </a:lnTo>
                  <a:lnTo>
                    <a:pt x="3331" y="113"/>
                  </a:lnTo>
                  <a:lnTo>
                    <a:pt x="3332" y="104"/>
                  </a:lnTo>
                  <a:lnTo>
                    <a:pt x="3334" y="96"/>
                  </a:lnTo>
                  <a:lnTo>
                    <a:pt x="3337" y="89"/>
                  </a:lnTo>
                  <a:lnTo>
                    <a:pt x="3341" y="82"/>
                  </a:lnTo>
                  <a:lnTo>
                    <a:pt x="3346" y="76"/>
                  </a:lnTo>
                  <a:lnTo>
                    <a:pt x="3353" y="69"/>
                  </a:lnTo>
                  <a:lnTo>
                    <a:pt x="3359" y="63"/>
                  </a:lnTo>
                  <a:lnTo>
                    <a:pt x="3367" y="58"/>
                  </a:lnTo>
                  <a:lnTo>
                    <a:pt x="3375" y="54"/>
                  </a:lnTo>
                  <a:lnTo>
                    <a:pt x="3385" y="50"/>
                  </a:lnTo>
                  <a:lnTo>
                    <a:pt x="3396" y="46"/>
                  </a:lnTo>
                  <a:lnTo>
                    <a:pt x="3408" y="44"/>
                  </a:lnTo>
                  <a:lnTo>
                    <a:pt x="3420" y="42"/>
                  </a:lnTo>
                  <a:lnTo>
                    <a:pt x="3433" y="40"/>
                  </a:lnTo>
                  <a:lnTo>
                    <a:pt x="3449" y="39"/>
                  </a:lnTo>
                  <a:lnTo>
                    <a:pt x="3463" y="40"/>
                  </a:lnTo>
                  <a:lnTo>
                    <a:pt x="3479" y="43"/>
                  </a:lnTo>
                  <a:lnTo>
                    <a:pt x="3494" y="45"/>
                  </a:lnTo>
                  <a:lnTo>
                    <a:pt x="3510" y="49"/>
                  </a:lnTo>
                  <a:lnTo>
                    <a:pt x="3526" y="54"/>
                  </a:lnTo>
                  <a:lnTo>
                    <a:pt x="3541" y="60"/>
                  </a:lnTo>
                  <a:lnTo>
                    <a:pt x="3557" y="68"/>
                  </a:lnTo>
                  <a:lnTo>
                    <a:pt x="3571" y="77"/>
                  </a:lnTo>
                  <a:lnTo>
                    <a:pt x="3587" y="39"/>
                  </a:lnTo>
                  <a:lnTo>
                    <a:pt x="3573" y="30"/>
                  </a:lnTo>
                  <a:lnTo>
                    <a:pt x="3558" y="23"/>
                  </a:lnTo>
                  <a:lnTo>
                    <a:pt x="3541" y="16"/>
                  </a:lnTo>
                  <a:lnTo>
                    <a:pt x="3523" y="11"/>
                  </a:lnTo>
                  <a:lnTo>
                    <a:pt x="3505" y="5"/>
                  </a:lnTo>
                  <a:lnTo>
                    <a:pt x="3486" y="2"/>
                  </a:lnTo>
                  <a:lnTo>
                    <a:pt x="3468" y="0"/>
                  </a:lnTo>
                  <a:lnTo>
                    <a:pt x="3449" y="0"/>
                  </a:lnTo>
                  <a:lnTo>
                    <a:pt x="3428" y="0"/>
                  </a:lnTo>
                  <a:lnTo>
                    <a:pt x="3409" y="2"/>
                  </a:lnTo>
                  <a:lnTo>
                    <a:pt x="3391" y="5"/>
                  </a:lnTo>
                  <a:lnTo>
                    <a:pt x="3375" y="10"/>
                  </a:lnTo>
                  <a:lnTo>
                    <a:pt x="3360" y="15"/>
                  </a:lnTo>
                  <a:lnTo>
                    <a:pt x="3346" y="21"/>
                  </a:lnTo>
                  <a:lnTo>
                    <a:pt x="3334" y="28"/>
                  </a:lnTo>
                  <a:lnTo>
                    <a:pt x="3324" y="36"/>
                  </a:lnTo>
                  <a:lnTo>
                    <a:pt x="3314" y="45"/>
                  </a:lnTo>
                  <a:lnTo>
                    <a:pt x="3306" y="54"/>
                  </a:lnTo>
                  <a:lnTo>
                    <a:pt x="3300" y="64"/>
                  </a:lnTo>
                  <a:lnTo>
                    <a:pt x="3294" y="75"/>
                  </a:lnTo>
                  <a:lnTo>
                    <a:pt x="3290" y="86"/>
                  </a:lnTo>
                  <a:lnTo>
                    <a:pt x="3286" y="97"/>
                  </a:lnTo>
                  <a:lnTo>
                    <a:pt x="3284" y="110"/>
                  </a:lnTo>
                  <a:lnTo>
                    <a:pt x="3284" y="122"/>
                  </a:lnTo>
                  <a:lnTo>
                    <a:pt x="3285" y="136"/>
                  </a:lnTo>
                  <a:lnTo>
                    <a:pt x="3287" y="150"/>
                  </a:lnTo>
                  <a:lnTo>
                    <a:pt x="3291" y="162"/>
                  </a:lnTo>
                  <a:lnTo>
                    <a:pt x="3296" y="172"/>
                  </a:lnTo>
                  <a:lnTo>
                    <a:pt x="3302" y="183"/>
                  </a:lnTo>
                  <a:lnTo>
                    <a:pt x="3309" y="192"/>
                  </a:lnTo>
                  <a:lnTo>
                    <a:pt x="3317" y="199"/>
                  </a:lnTo>
                  <a:lnTo>
                    <a:pt x="3327" y="206"/>
                  </a:lnTo>
                  <a:lnTo>
                    <a:pt x="3337" y="214"/>
                  </a:lnTo>
                  <a:lnTo>
                    <a:pt x="3348" y="219"/>
                  </a:lnTo>
                  <a:lnTo>
                    <a:pt x="3359" y="224"/>
                  </a:lnTo>
                  <a:lnTo>
                    <a:pt x="3371" y="229"/>
                  </a:lnTo>
                  <a:lnTo>
                    <a:pt x="3396" y="236"/>
                  </a:lnTo>
                  <a:lnTo>
                    <a:pt x="3421" y="244"/>
                  </a:lnTo>
                  <a:lnTo>
                    <a:pt x="3447" y="250"/>
                  </a:lnTo>
                  <a:lnTo>
                    <a:pt x="3472" y="256"/>
                  </a:lnTo>
                  <a:lnTo>
                    <a:pt x="3484" y="259"/>
                  </a:lnTo>
                  <a:lnTo>
                    <a:pt x="3496" y="263"/>
                  </a:lnTo>
                  <a:lnTo>
                    <a:pt x="3506" y="267"/>
                  </a:lnTo>
                  <a:lnTo>
                    <a:pt x="3516" y="271"/>
                  </a:lnTo>
                  <a:lnTo>
                    <a:pt x="3526" y="277"/>
                  </a:lnTo>
                  <a:lnTo>
                    <a:pt x="3534" y="283"/>
                  </a:lnTo>
                  <a:lnTo>
                    <a:pt x="3541" y="289"/>
                  </a:lnTo>
                  <a:lnTo>
                    <a:pt x="3547" y="296"/>
                  </a:lnTo>
                  <a:lnTo>
                    <a:pt x="3552" y="303"/>
                  </a:lnTo>
                  <a:lnTo>
                    <a:pt x="3556" y="313"/>
                  </a:lnTo>
                  <a:lnTo>
                    <a:pt x="3558" y="322"/>
                  </a:lnTo>
                  <a:lnTo>
                    <a:pt x="3559" y="333"/>
                  </a:lnTo>
                  <a:lnTo>
                    <a:pt x="3559" y="341"/>
                  </a:lnTo>
                  <a:lnTo>
                    <a:pt x="3557" y="349"/>
                  </a:lnTo>
                  <a:lnTo>
                    <a:pt x="3555" y="357"/>
                  </a:lnTo>
                  <a:lnTo>
                    <a:pt x="3551" y="364"/>
                  </a:lnTo>
                  <a:lnTo>
                    <a:pt x="3548" y="370"/>
                  </a:lnTo>
                  <a:lnTo>
                    <a:pt x="3543" y="378"/>
                  </a:lnTo>
                  <a:lnTo>
                    <a:pt x="3537" y="383"/>
                  </a:lnTo>
                  <a:lnTo>
                    <a:pt x="3530" y="389"/>
                  </a:lnTo>
                  <a:lnTo>
                    <a:pt x="3522" y="394"/>
                  </a:lnTo>
                  <a:lnTo>
                    <a:pt x="3513" y="398"/>
                  </a:lnTo>
                  <a:lnTo>
                    <a:pt x="3504" y="402"/>
                  </a:lnTo>
                  <a:lnTo>
                    <a:pt x="3492" y="405"/>
                  </a:lnTo>
                  <a:lnTo>
                    <a:pt x="3481" y="408"/>
                  </a:lnTo>
                  <a:lnTo>
                    <a:pt x="3469" y="411"/>
                  </a:lnTo>
                  <a:lnTo>
                    <a:pt x="3454" y="412"/>
                  </a:lnTo>
                  <a:lnTo>
                    <a:pt x="3439" y="412"/>
                  </a:lnTo>
                  <a:lnTo>
                    <a:pt x="3417" y="411"/>
                  </a:lnTo>
                  <a:lnTo>
                    <a:pt x="3396" y="407"/>
                  </a:lnTo>
                  <a:lnTo>
                    <a:pt x="3375" y="402"/>
                  </a:lnTo>
                  <a:lnTo>
                    <a:pt x="3356" y="396"/>
                  </a:lnTo>
                  <a:lnTo>
                    <a:pt x="3337" y="389"/>
                  </a:lnTo>
                  <a:lnTo>
                    <a:pt x="3320" y="380"/>
                  </a:lnTo>
                  <a:lnTo>
                    <a:pt x="3305" y="369"/>
                  </a:lnTo>
                  <a:lnTo>
                    <a:pt x="3292" y="358"/>
                  </a:lnTo>
                  <a:lnTo>
                    <a:pt x="3273" y="394"/>
                  </a:lnTo>
                  <a:lnTo>
                    <a:pt x="3280" y="400"/>
                  </a:lnTo>
                  <a:lnTo>
                    <a:pt x="3287" y="406"/>
                  </a:lnTo>
                  <a:lnTo>
                    <a:pt x="3295" y="412"/>
                  </a:lnTo>
                  <a:lnTo>
                    <a:pt x="3304" y="418"/>
                  </a:lnTo>
                  <a:lnTo>
                    <a:pt x="3313" y="423"/>
                  </a:lnTo>
                  <a:lnTo>
                    <a:pt x="3323" y="427"/>
                  </a:lnTo>
                  <a:lnTo>
                    <a:pt x="3333" y="431"/>
                  </a:lnTo>
                  <a:lnTo>
                    <a:pt x="3343" y="435"/>
                  </a:lnTo>
                  <a:lnTo>
                    <a:pt x="3366" y="442"/>
                  </a:lnTo>
                  <a:lnTo>
                    <a:pt x="3390" y="448"/>
                  </a:lnTo>
                  <a:lnTo>
                    <a:pt x="3401" y="450"/>
                  </a:lnTo>
                  <a:lnTo>
                    <a:pt x="3414" y="451"/>
                  </a:lnTo>
                  <a:lnTo>
                    <a:pt x="3426" y="452"/>
                  </a:lnTo>
                  <a:lnTo>
                    <a:pt x="3439" y="452"/>
                  </a:lnTo>
                  <a:close/>
                  <a:moveTo>
                    <a:pt x="3903" y="452"/>
                  </a:moveTo>
                  <a:lnTo>
                    <a:pt x="3916" y="452"/>
                  </a:lnTo>
                  <a:lnTo>
                    <a:pt x="3927" y="451"/>
                  </a:lnTo>
                  <a:lnTo>
                    <a:pt x="3940" y="449"/>
                  </a:lnTo>
                  <a:lnTo>
                    <a:pt x="3951" y="448"/>
                  </a:lnTo>
                  <a:lnTo>
                    <a:pt x="3963" y="445"/>
                  </a:lnTo>
                  <a:lnTo>
                    <a:pt x="3974" y="441"/>
                  </a:lnTo>
                  <a:lnTo>
                    <a:pt x="3985" y="438"/>
                  </a:lnTo>
                  <a:lnTo>
                    <a:pt x="3995" y="434"/>
                  </a:lnTo>
                  <a:lnTo>
                    <a:pt x="4007" y="430"/>
                  </a:lnTo>
                  <a:lnTo>
                    <a:pt x="4016" y="425"/>
                  </a:lnTo>
                  <a:lnTo>
                    <a:pt x="4027" y="420"/>
                  </a:lnTo>
                  <a:lnTo>
                    <a:pt x="4036" y="415"/>
                  </a:lnTo>
                  <a:lnTo>
                    <a:pt x="4045" y="408"/>
                  </a:lnTo>
                  <a:lnTo>
                    <a:pt x="4053" y="401"/>
                  </a:lnTo>
                  <a:lnTo>
                    <a:pt x="4062" y="395"/>
                  </a:lnTo>
                  <a:lnTo>
                    <a:pt x="4070" y="388"/>
                  </a:lnTo>
                  <a:lnTo>
                    <a:pt x="4077" y="380"/>
                  </a:lnTo>
                  <a:lnTo>
                    <a:pt x="4085" y="371"/>
                  </a:lnTo>
                  <a:lnTo>
                    <a:pt x="4092" y="363"/>
                  </a:lnTo>
                  <a:lnTo>
                    <a:pt x="4098" y="355"/>
                  </a:lnTo>
                  <a:lnTo>
                    <a:pt x="4104" y="346"/>
                  </a:lnTo>
                  <a:lnTo>
                    <a:pt x="4109" y="335"/>
                  </a:lnTo>
                  <a:lnTo>
                    <a:pt x="4115" y="326"/>
                  </a:lnTo>
                  <a:lnTo>
                    <a:pt x="4119" y="316"/>
                  </a:lnTo>
                  <a:lnTo>
                    <a:pt x="4123" y="305"/>
                  </a:lnTo>
                  <a:lnTo>
                    <a:pt x="4127" y="295"/>
                  </a:lnTo>
                  <a:lnTo>
                    <a:pt x="4130" y="284"/>
                  </a:lnTo>
                  <a:lnTo>
                    <a:pt x="4132" y="272"/>
                  </a:lnTo>
                  <a:lnTo>
                    <a:pt x="4134" y="261"/>
                  </a:lnTo>
                  <a:lnTo>
                    <a:pt x="4135" y="250"/>
                  </a:lnTo>
                  <a:lnTo>
                    <a:pt x="4136" y="237"/>
                  </a:lnTo>
                  <a:lnTo>
                    <a:pt x="4137" y="226"/>
                  </a:lnTo>
                  <a:lnTo>
                    <a:pt x="4136" y="214"/>
                  </a:lnTo>
                  <a:lnTo>
                    <a:pt x="4135" y="201"/>
                  </a:lnTo>
                  <a:lnTo>
                    <a:pt x="4134" y="190"/>
                  </a:lnTo>
                  <a:lnTo>
                    <a:pt x="4132" y="179"/>
                  </a:lnTo>
                  <a:lnTo>
                    <a:pt x="4130" y="167"/>
                  </a:lnTo>
                  <a:lnTo>
                    <a:pt x="4127" y="157"/>
                  </a:lnTo>
                  <a:lnTo>
                    <a:pt x="4123" y="146"/>
                  </a:lnTo>
                  <a:lnTo>
                    <a:pt x="4119" y="135"/>
                  </a:lnTo>
                  <a:lnTo>
                    <a:pt x="4115" y="125"/>
                  </a:lnTo>
                  <a:lnTo>
                    <a:pt x="4109" y="116"/>
                  </a:lnTo>
                  <a:lnTo>
                    <a:pt x="4104" y="106"/>
                  </a:lnTo>
                  <a:lnTo>
                    <a:pt x="4098" y="97"/>
                  </a:lnTo>
                  <a:lnTo>
                    <a:pt x="4092" y="88"/>
                  </a:lnTo>
                  <a:lnTo>
                    <a:pt x="4085" y="80"/>
                  </a:lnTo>
                  <a:lnTo>
                    <a:pt x="4077" y="71"/>
                  </a:lnTo>
                  <a:lnTo>
                    <a:pt x="4070" y="64"/>
                  </a:lnTo>
                  <a:lnTo>
                    <a:pt x="4062" y="57"/>
                  </a:lnTo>
                  <a:lnTo>
                    <a:pt x="4053" y="50"/>
                  </a:lnTo>
                  <a:lnTo>
                    <a:pt x="4045" y="44"/>
                  </a:lnTo>
                  <a:lnTo>
                    <a:pt x="4036" y="37"/>
                  </a:lnTo>
                  <a:lnTo>
                    <a:pt x="4027" y="31"/>
                  </a:lnTo>
                  <a:lnTo>
                    <a:pt x="4016" y="26"/>
                  </a:lnTo>
                  <a:lnTo>
                    <a:pt x="4007" y="21"/>
                  </a:lnTo>
                  <a:lnTo>
                    <a:pt x="3995" y="17"/>
                  </a:lnTo>
                  <a:lnTo>
                    <a:pt x="3985" y="13"/>
                  </a:lnTo>
                  <a:lnTo>
                    <a:pt x="3974" y="10"/>
                  </a:lnTo>
                  <a:lnTo>
                    <a:pt x="3963" y="6"/>
                  </a:lnTo>
                  <a:lnTo>
                    <a:pt x="3951" y="4"/>
                  </a:lnTo>
                  <a:lnTo>
                    <a:pt x="3940" y="2"/>
                  </a:lnTo>
                  <a:lnTo>
                    <a:pt x="3927" y="1"/>
                  </a:lnTo>
                  <a:lnTo>
                    <a:pt x="3916" y="0"/>
                  </a:lnTo>
                  <a:lnTo>
                    <a:pt x="3903" y="0"/>
                  </a:lnTo>
                  <a:lnTo>
                    <a:pt x="3890" y="0"/>
                  </a:lnTo>
                  <a:lnTo>
                    <a:pt x="3879" y="1"/>
                  </a:lnTo>
                  <a:lnTo>
                    <a:pt x="3866" y="2"/>
                  </a:lnTo>
                  <a:lnTo>
                    <a:pt x="3854" y="4"/>
                  </a:lnTo>
                  <a:lnTo>
                    <a:pt x="3842" y="6"/>
                  </a:lnTo>
                  <a:lnTo>
                    <a:pt x="3831" y="10"/>
                  </a:lnTo>
                  <a:lnTo>
                    <a:pt x="3821" y="13"/>
                  </a:lnTo>
                  <a:lnTo>
                    <a:pt x="3809" y="17"/>
                  </a:lnTo>
                  <a:lnTo>
                    <a:pt x="3799" y="21"/>
                  </a:lnTo>
                  <a:lnTo>
                    <a:pt x="3788" y="26"/>
                  </a:lnTo>
                  <a:lnTo>
                    <a:pt x="3779" y="31"/>
                  </a:lnTo>
                  <a:lnTo>
                    <a:pt x="3770" y="37"/>
                  </a:lnTo>
                  <a:lnTo>
                    <a:pt x="3761" y="44"/>
                  </a:lnTo>
                  <a:lnTo>
                    <a:pt x="3751" y="50"/>
                  </a:lnTo>
                  <a:lnTo>
                    <a:pt x="3743" y="57"/>
                  </a:lnTo>
                  <a:lnTo>
                    <a:pt x="3735" y="64"/>
                  </a:lnTo>
                  <a:lnTo>
                    <a:pt x="3727" y="72"/>
                  </a:lnTo>
                  <a:lnTo>
                    <a:pt x="3720" y="80"/>
                  </a:lnTo>
                  <a:lnTo>
                    <a:pt x="3713" y="89"/>
                  </a:lnTo>
                  <a:lnTo>
                    <a:pt x="3707" y="97"/>
                  </a:lnTo>
                  <a:lnTo>
                    <a:pt x="3702" y="106"/>
                  </a:lnTo>
                  <a:lnTo>
                    <a:pt x="3695" y="116"/>
                  </a:lnTo>
                  <a:lnTo>
                    <a:pt x="3690" y="126"/>
                  </a:lnTo>
                  <a:lnTo>
                    <a:pt x="3686" y="135"/>
                  </a:lnTo>
                  <a:lnTo>
                    <a:pt x="3682" y="147"/>
                  </a:lnTo>
                  <a:lnTo>
                    <a:pt x="3679" y="157"/>
                  </a:lnTo>
                  <a:lnTo>
                    <a:pt x="3676" y="167"/>
                  </a:lnTo>
                  <a:lnTo>
                    <a:pt x="3673" y="179"/>
                  </a:lnTo>
                  <a:lnTo>
                    <a:pt x="3670" y="190"/>
                  </a:lnTo>
                  <a:lnTo>
                    <a:pt x="3669" y="202"/>
                  </a:lnTo>
                  <a:lnTo>
                    <a:pt x="3668" y="214"/>
                  </a:lnTo>
                  <a:lnTo>
                    <a:pt x="3668" y="226"/>
                  </a:lnTo>
                  <a:lnTo>
                    <a:pt x="3668" y="237"/>
                  </a:lnTo>
                  <a:lnTo>
                    <a:pt x="3669" y="250"/>
                  </a:lnTo>
                  <a:lnTo>
                    <a:pt x="3670" y="261"/>
                  </a:lnTo>
                  <a:lnTo>
                    <a:pt x="3673" y="272"/>
                  </a:lnTo>
                  <a:lnTo>
                    <a:pt x="3676" y="284"/>
                  </a:lnTo>
                  <a:lnTo>
                    <a:pt x="3679" y="295"/>
                  </a:lnTo>
                  <a:lnTo>
                    <a:pt x="3682" y="305"/>
                  </a:lnTo>
                  <a:lnTo>
                    <a:pt x="3686" y="316"/>
                  </a:lnTo>
                  <a:lnTo>
                    <a:pt x="3690" y="326"/>
                  </a:lnTo>
                  <a:lnTo>
                    <a:pt x="3695" y="335"/>
                  </a:lnTo>
                  <a:lnTo>
                    <a:pt x="3702" y="345"/>
                  </a:lnTo>
                  <a:lnTo>
                    <a:pt x="3707" y="354"/>
                  </a:lnTo>
                  <a:lnTo>
                    <a:pt x="3713" y="363"/>
                  </a:lnTo>
                  <a:lnTo>
                    <a:pt x="3720" y="371"/>
                  </a:lnTo>
                  <a:lnTo>
                    <a:pt x="3727" y="380"/>
                  </a:lnTo>
                  <a:lnTo>
                    <a:pt x="3735" y="387"/>
                  </a:lnTo>
                  <a:lnTo>
                    <a:pt x="3743" y="395"/>
                  </a:lnTo>
                  <a:lnTo>
                    <a:pt x="3751" y="401"/>
                  </a:lnTo>
                  <a:lnTo>
                    <a:pt x="3761" y="408"/>
                  </a:lnTo>
                  <a:lnTo>
                    <a:pt x="3770" y="415"/>
                  </a:lnTo>
                  <a:lnTo>
                    <a:pt x="3779" y="420"/>
                  </a:lnTo>
                  <a:lnTo>
                    <a:pt x="3788" y="425"/>
                  </a:lnTo>
                  <a:lnTo>
                    <a:pt x="3799" y="430"/>
                  </a:lnTo>
                  <a:lnTo>
                    <a:pt x="3809" y="434"/>
                  </a:lnTo>
                  <a:lnTo>
                    <a:pt x="3821" y="438"/>
                  </a:lnTo>
                  <a:lnTo>
                    <a:pt x="3831" y="441"/>
                  </a:lnTo>
                  <a:lnTo>
                    <a:pt x="3842" y="445"/>
                  </a:lnTo>
                  <a:lnTo>
                    <a:pt x="3854" y="448"/>
                  </a:lnTo>
                  <a:lnTo>
                    <a:pt x="3866" y="449"/>
                  </a:lnTo>
                  <a:lnTo>
                    <a:pt x="3879" y="451"/>
                  </a:lnTo>
                  <a:lnTo>
                    <a:pt x="3890" y="452"/>
                  </a:lnTo>
                  <a:lnTo>
                    <a:pt x="3903" y="452"/>
                  </a:lnTo>
                  <a:close/>
                  <a:moveTo>
                    <a:pt x="3903" y="410"/>
                  </a:moveTo>
                  <a:lnTo>
                    <a:pt x="3883" y="408"/>
                  </a:lnTo>
                  <a:lnTo>
                    <a:pt x="3864" y="406"/>
                  </a:lnTo>
                  <a:lnTo>
                    <a:pt x="3845" y="402"/>
                  </a:lnTo>
                  <a:lnTo>
                    <a:pt x="3828" y="396"/>
                  </a:lnTo>
                  <a:lnTo>
                    <a:pt x="3811" y="389"/>
                  </a:lnTo>
                  <a:lnTo>
                    <a:pt x="3796" y="380"/>
                  </a:lnTo>
                  <a:lnTo>
                    <a:pt x="3782" y="369"/>
                  </a:lnTo>
                  <a:lnTo>
                    <a:pt x="3769" y="358"/>
                  </a:lnTo>
                  <a:lnTo>
                    <a:pt x="3756" y="345"/>
                  </a:lnTo>
                  <a:lnTo>
                    <a:pt x="3746" y="330"/>
                  </a:lnTo>
                  <a:lnTo>
                    <a:pt x="3737" y="316"/>
                  </a:lnTo>
                  <a:lnTo>
                    <a:pt x="3729" y="299"/>
                  </a:lnTo>
                  <a:lnTo>
                    <a:pt x="3723" y="282"/>
                  </a:lnTo>
                  <a:lnTo>
                    <a:pt x="3718" y="264"/>
                  </a:lnTo>
                  <a:lnTo>
                    <a:pt x="3716" y="246"/>
                  </a:lnTo>
                  <a:lnTo>
                    <a:pt x="3715" y="226"/>
                  </a:lnTo>
                  <a:lnTo>
                    <a:pt x="3716" y="206"/>
                  </a:lnTo>
                  <a:lnTo>
                    <a:pt x="3718" y="187"/>
                  </a:lnTo>
                  <a:lnTo>
                    <a:pt x="3723" y="169"/>
                  </a:lnTo>
                  <a:lnTo>
                    <a:pt x="3729" y="152"/>
                  </a:lnTo>
                  <a:lnTo>
                    <a:pt x="3737" y="136"/>
                  </a:lnTo>
                  <a:lnTo>
                    <a:pt x="3746" y="121"/>
                  </a:lnTo>
                  <a:lnTo>
                    <a:pt x="3756" y="106"/>
                  </a:lnTo>
                  <a:lnTo>
                    <a:pt x="3769" y="94"/>
                  </a:lnTo>
                  <a:lnTo>
                    <a:pt x="3782" y="83"/>
                  </a:lnTo>
                  <a:lnTo>
                    <a:pt x="3796" y="72"/>
                  </a:lnTo>
                  <a:lnTo>
                    <a:pt x="3811" y="63"/>
                  </a:lnTo>
                  <a:lnTo>
                    <a:pt x="3828" y="56"/>
                  </a:lnTo>
                  <a:lnTo>
                    <a:pt x="3845" y="50"/>
                  </a:lnTo>
                  <a:lnTo>
                    <a:pt x="3864" y="46"/>
                  </a:lnTo>
                  <a:lnTo>
                    <a:pt x="3883" y="43"/>
                  </a:lnTo>
                  <a:lnTo>
                    <a:pt x="3903" y="42"/>
                  </a:lnTo>
                  <a:lnTo>
                    <a:pt x="3923" y="43"/>
                  </a:lnTo>
                  <a:lnTo>
                    <a:pt x="3942" y="46"/>
                  </a:lnTo>
                  <a:lnTo>
                    <a:pt x="3960" y="50"/>
                  </a:lnTo>
                  <a:lnTo>
                    <a:pt x="3977" y="56"/>
                  </a:lnTo>
                  <a:lnTo>
                    <a:pt x="3993" y="63"/>
                  </a:lnTo>
                  <a:lnTo>
                    <a:pt x="4009" y="72"/>
                  </a:lnTo>
                  <a:lnTo>
                    <a:pt x="4023" y="83"/>
                  </a:lnTo>
                  <a:lnTo>
                    <a:pt x="4037" y="94"/>
                  </a:lnTo>
                  <a:lnTo>
                    <a:pt x="4048" y="106"/>
                  </a:lnTo>
                  <a:lnTo>
                    <a:pt x="4059" y="121"/>
                  </a:lnTo>
                  <a:lnTo>
                    <a:pt x="4068" y="136"/>
                  </a:lnTo>
                  <a:lnTo>
                    <a:pt x="4075" y="152"/>
                  </a:lnTo>
                  <a:lnTo>
                    <a:pt x="4081" y="169"/>
                  </a:lnTo>
                  <a:lnTo>
                    <a:pt x="4086" y="187"/>
                  </a:lnTo>
                  <a:lnTo>
                    <a:pt x="4089" y="206"/>
                  </a:lnTo>
                  <a:lnTo>
                    <a:pt x="4090" y="226"/>
                  </a:lnTo>
                  <a:lnTo>
                    <a:pt x="4089" y="246"/>
                  </a:lnTo>
                  <a:lnTo>
                    <a:pt x="4086" y="264"/>
                  </a:lnTo>
                  <a:lnTo>
                    <a:pt x="4081" y="282"/>
                  </a:lnTo>
                  <a:lnTo>
                    <a:pt x="4075" y="299"/>
                  </a:lnTo>
                  <a:lnTo>
                    <a:pt x="4068" y="316"/>
                  </a:lnTo>
                  <a:lnTo>
                    <a:pt x="4059" y="330"/>
                  </a:lnTo>
                  <a:lnTo>
                    <a:pt x="4048" y="345"/>
                  </a:lnTo>
                  <a:lnTo>
                    <a:pt x="4037" y="358"/>
                  </a:lnTo>
                  <a:lnTo>
                    <a:pt x="4023" y="369"/>
                  </a:lnTo>
                  <a:lnTo>
                    <a:pt x="4009" y="380"/>
                  </a:lnTo>
                  <a:lnTo>
                    <a:pt x="3993" y="389"/>
                  </a:lnTo>
                  <a:lnTo>
                    <a:pt x="3977" y="396"/>
                  </a:lnTo>
                  <a:lnTo>
                    <a:pt x="3960" y="402"/>
                  </a:lnTo>
                  <a:lnTo>
                    <a:pt x="3942" y="406"/>
                  </a:lnTo>
                  <a:lnTo>
                    <a:pt x="3923" y="408"/>
                  </a:lnTo>
                  <a:lnTo>
                    <a:pt x="3903" y="410"/>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72" name="Freeform 72">
              <a:extLst>
                <a:ext uri="{FF2B5EF4-FFF2-40B4-BE49-F238E27FC236}">
                  <a16:creationId xmlns:a16="http://schemas.microsoft.com/office/drawing/2014/main" id="{6D16879C-472D-12CF-6DF2-9948F5F432B1}"/>
                </a:ext>
              </a:extLst>
            </p:cNvPr>
            <p:cNvSpPr>
              <a:spLocks/>
            </p:cNvSpPr>
            <p:nvPr userDrawn="1"/>
          </p:nvSpPr>
          <p:spPr bwMode="auto">
            <a:xfrm>
              <a:off x="4606925" y="3436938"/>
              <a:ext cx="42862" cy="49213"/>
            </a:xfrm>
            <a:custGeom>
              <a:avLst/>
              <a:gdLst>
                <a:gd name="T0" fmla="*/ 327 w 374"/>
                <a:gd name="T1" fmla="*/ 0 h 444"/>
                <a:gd name="T2" fmla="*/ 327 w 374"/>
                <a:gd name="T3" fmla="*/ 361 h 444"/>
                <a:gd name="T4" fmla="*/ 40 w 374"/>
                <a:gd name="T5" fmla="*/ 0 h 444"/>
                <a:gd name="T6" fmla="*/ 0 w 374"/>
                <a:gd name="T7" fmla="*/ 0 h 444"/>
                <a:gd name="T8" fmla="*/ 0 w 374"/>
                <a:gd name="T9" fmla="*/ 444 h 444"/>
                <a:gd name="T10" fmla="*/ 48 w 374"/>
                <a:gd name="T11" fmla="*/ 444 h 444"/>
                <a:gd name="T12" fmla="*/ 48 w 374"/>
                <a:gd name="T13" fmla="*/ 84 h 444"/>
                <a:gd name="T14" fmla="*/ 335 w 374"/>
                <a:gd name="T15" fmla="*/ 444 h 444"/>
                <a:gd name="T16" fmla="*/ 374 w 374"/>
                <a:gd name="T17" fmla="*/ 444 h 444"/>
                <a:gd name="T18" fmla="*/ 374 w 374"/>
                <a:gd name="T19" fmla="*/ 0 h 444"/>
                <a:gd name="T20" fmla="*/ 327 w 374"/>
                <a:gd name="T2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4" h="444">
                  <a:moveTo>
                    <a:pt x="327" y="0"/>
                  </a:moveTo>
                  <a:lnTo>
                    <a:pt x="327" y="361"/>
                  </a:lnTo>
                  <a:lnTo>
                    <a:pt x="40" y="0"/>
                  </a:lnTo>
                  <a:lnTo>
                    <a:pt x="0" y="0"/>
                  </a:lnTo>
                  <a:lnTo>
                    <a:pt x="0" y="444"/>
                  </a:lnTo>
                  <a:lnTo>
                    <a:pt x="48" y="444"/>
                  </a:lnTo>
                  <a:lnTo>
                    <a:pt x="48" y="84"/>
                  </a:lnTo>
                  <a:lnTo>
                    <a:pt x="335" y="444"/>
                  </a:lnTo>
                  <a:lnTo>
                    <a:pt x="374" y="444"/>
                  </a:lnTo>
                  <a:lnTo>
                    <a:pt x="374" y="0"/>
                  </a:lnTo>
                  <a:lnTo>
                    <a:pt x="327" y="0"/>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3" name="Freeform 73">
              <a:extLst>
                <a:ext uri="{FF2B5EF4-FFF2-40B4-BE49-F238E27FC236}">
                  <a16:creationId xmlns:a16="http://schemas.microsoft.com/office/drawing/2014/main" id="{3B27B53E-2D7F-FE5D-4B9F-2DE9614C7C32}"/>
                </a:ext>
              </a:extLst>
            </p:cNvPr>
            <p:cNvSpPr>
              <a:spLocks/>
            </p:cNvSpPr>
            <p:nvPr userDrawn="1"/>
          </p:nvSpPr>
          <p:spPr bwMode="auto">
            <a:xfrm>
              <a:off x="4657725" y="3436938"/>
              <a:ext cx="52387" cy="49213"/>
            </a:xfrm>
            <a:custGeom>
              <a:avLst/>
              <a:gdLst>
                <a:gd name="T0" fmla="*/ 405 w 455"/>
                <a:gd name="T1" fmla="*/ 444 h 444"/>
                <a:gd name="T2" fmla="*/ 455 w 455"/>
                <a:gd name="T3" fmla="*/ 444 h 444"/>
                <a:gd name="T4" fmla="*/ 251 w 455"/>
                <a:gd name="T5" fmla="*/ 0 h 444"/>
                <a:gd name="T6" fmla="*/ 204 w 455"/>
                <a:gd name="T7" fmla="*/ 0 h 444"/>
                <a:gd name="T8" fmla="*/ 0 w 455"/>
                <a:gd name="T9" fmla="*/ 444 h 444"/>
                <a:gd name="T10" fmla="*/ 49 w 455"/>
                <a:gd name="T11" fmla="*/ 444 h 444"/>
                <a:gd name="T12" fmla="*/ 103 w 455"/>
                <a:gd name="T13" fmla="*/ 326 h 444"/>
                <a:gd name="T14" fmla="*/ 351 w 455"/>
                <a:gd name="T15" fmla="*/ 326 h 444"/>
                <a:gd name="T16" fmla="*/ 405 w 455"/>
                <a:gd name="T17" fmla="*/ 444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5" h="444">
                  <a:moveTo>
                    <a:pt x="405" y="444"/>
                  </a:moveTo>
                  <a:lnTo>
                    <a:pt x="455" y="444"/>
                  </a:lnTo>
                  <a:lnTo>
                    <a:pt x="251" y="0"/>
                  </a:lnTo>
                  <a:lnTo>
                    <a:pt x="204" y="0"/>
                  </a:lnTo>
                  <a:lnTo>
                    <a:pt x="0" y="444"/>
                  </a:lnTo>
                  <a:lnTo>
                    <a:pt x="49" y="444"/>
                  </a:lnTo>
                  <a:lnTo>
                    <a:pt x="103" y="326"/>
                  </a:lnTo>
                  <a:lnTo>
                    <a:pt x="351" y="326"/>
                  </a:lnTo>
                  <a:lnTo>
                    <a:pt x="405" y="444"/>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4" name="Freeform 74">
              <a:extLst>
                <a:ext uri="{FF2B5EF4-FFF2-40B4-BE49-F238E27FC236}">
                  <a16:creationId xmlns:a16="http://schemas.microsoft.com/office/drawing/2014/main" id="{D236C228-E3FA-AB4B-69D6-EF3C70A5BE69}"/>
                </a:ext>
              </a:extLst>
            </p:cNvPr>
            <p:cNvSpPr>
              <a:spLocks/>
            </p:cNvSpPr>
            <p:nvPr userDrawn="1"/>
          </p:nvSpPr>
          <p:spPr bwMode="auto">
            <a:xfrm>
              <a:off x="4672013" y="3441701"/>
              <a:ext cx="23812" cy="26988"/>
            </a:xfrm>
            <a:custGeom>
              <a:avLst/>
              <a:gdLst>
                <a:gd name="T0" fmla="*/ 0 w 215"/>
                <a:gd name="T1" fmla="*/ 239 h 239"/>
                <a:gd name="T2" fmla="*/ 107 w 215"/>
                <a:gd name="T3" fmla="*/ 0 h 239"/>
                <a:gd name="T4" fmla="*/ 215 w 215"/>
                <a:gd name="T5" fmla="*/ 239 h 239"/>
                <a:gd name="T6" fmla="*/ 0 w 215"/>
                <a:gd name="T7" fmla="*/ 239 h 239"/>
              </a:gdLst>
              <a:ahLst/>
              <a:cxnLst>
                <a:cxn ang="0">
                  <a:pos x="T0" y="T1"/>
                </a:cxn>
                <a:cxn ang="0">
                  <a:pos x="T2" y="T3"/>
                </a:cxn>
                <a:cxn ang="0">
                  <a:pos x="T4" y="T5"/>
                </a:cxn>
                <a:cxn ang="0">
                  <a:pos x="T6" y="T7"/>
                </a:cxn>
              </a:cxnLst>
              <a:rect l="0" t="0" r="r" b="b"/>
              <a:pathLst>
                <a:path w="215" h="239">
                  <a:moveTo>
                    <a:pt x="0" y="239"/>
                  </a:moveTo>
                  <a:lnTo>
                    <a:pt x="107" y="0"/>
                  </a:lnTo>
                  <a:lnTo>
                    <a:pt x="215" y="239"/>
                  </a:lnTo>
                  <a:lnTo>
                    <a:pt x="0" y="239"/>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5" name="Freeform 75">
              <a:extLst>
                <a:ext uri="{FF2B5EF4-FFF2-40B4-BE49-F238E27FC236}">
                  <a16:creationId xmlns:a16="http://schemas.microsoft.com/office/drawing/2014/main" id="{D031BE72-5273-8ADA-88C1-42146AADBFF1}"/>
                </a:ext>
              </a:extLst>
            </p:cNvPr>
            <p:cNvSpPr>
              <a:spLocks/>
            </p:cNvSpPr>
            <p:nvPr userDrawn="1"/>
          </p:nvSpPr>
          <p:spPr bwMode="auto">
            <a:xfrm>
              <a:off x="4713288" y="3436938"/>
              <a:ext cx="41275" cy="49213"/>
            </a:xfrm>
            <a:custGeom>
              <a:avLst/>
              <a:gdLst>
                <a:gd name="T0" fmla="*/ 63 w 365"/>
                <a:gd name="T1" fmla="*/ 404 h 444"/>
                <a:gd name="T2" fmla="*/ 358 w 365"/>
                <a:gd name="T3" fmla="*/ 32 h 444"/>
                <a:gd name="T4" fmla="*/ 358 w 365"/>
                <a:gd name="T5" fmla="*/ 0 h 444"/>
                <a:gd name="T6" fmla="*/ 4 w 365"/>
                <a:gd name="T7" fmla="*/ 0 h 444"/>
                <a:gd name="T8" fmla="*/ 4 w 365"/>
                <a:gd name="T9" fmla="*/ 40 h 444"/>
                <a:gd name="T10" fmla="*/ 296 w 365"/>
                <a:gd name="T11" fmla="*/ 40 h 444"/>
                <a:gd name="T12" fmla="*/ 0 w 365"/>
                <a:gd name="T13" fmla="*/ 412 h 444"/>
                <a:gd name="T14" fmla="*/ 0 w 365"/>
                <a:gd name="T15" fmla="*/ 444 h 444"/>
                <a:gd name="T16" fmla="*/ 365 w 365"/>
                <a:gd name="T17" fmla="*/ 444 h 444"/>
                <a:gd name="T18" fmla="*/ 365 w 365"/>
                <a:gd name="T19" fmla="*/ 404 h 444"/>
                <a:gd name="T20" fmla="*/ 63 w 365"/>
                <a:gd name="T21" fmla="*/ 404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65" h="444">
                  <a:moveTo>
                    <a:pt x="63" y="404"/>
                  </a:moveTo>
                  <a:lnTo>
                    <a:pt x="358" y="32"/>
                  </a:lnTo>
                  <a:lnTo>
                    <a:pt x="358" y="0"/>
                  </a:lnTo>
                  <a:lnTo>
                    <a:pt x="4" y="0"/>
                  </a:lnTo>
                  <a:lnTo>
                    <a:pt x="4" y="40"/>
                  </a:lnTo>
                  <a:lnTo>
                    <a:pt x="296" y="40"/>
                  </a:lnTo>
                  <a:lnTo>
                    <a:pt x="0" y="412"/>
                  </a:lnTo>
                  <a:lnTo>
                    <a:pt x="0" y="444"/>
                  </a:lnTo>
                  <a:lnTo>
                    <a:pt x="365" y="444"/>
                  </a:lnTo>
                  <a:lnTo>
                    <a:pt x="365" y="404"/>
                  </a:lnTo>
                  <a:lnTo>
                    <a:pt x="63" y="404"/>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6" name="Rectangle 76">
              <a:extLst>
                <a:ext uri="{FF2B5EF4-FFF2-40B4-BE49-F238E27FC236}">
                  <a16:creationId xmlns:a16="http://schemas.microsoft.com/office/drawing/2014/main" id="{D49FF91C-FE91-B357-4F22-A86C9163CC4C}"/>
                </a:ext>
              </a:extLst>
            </p:cNvPr>
            <p:cNvSpPr>
              <a:spLocks noChangeArrowheads="1"/>
            </p:cNvSpPr>
            <p:nvPr userDrawn="1"/>
          </p:nvSpPr>
          <p:spPr bwMode="auto">
            <a:xfrm>
              <a:off x="4764088" y="3436938"/>
              <a:ext cx="6350" cy="49213"/>
            </a:xfrm>
            <a:prstGeom prst="rect">
              <a:avLst/>
            </a:prstGeom>
            <a:noFill/>
            <a:ln w="3175">
              <a:solidFill>
                <a:srgbClr val="E7EDF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7" name="Freeform 77">
              <a:extLst>
                <a:ext uri="{FF2B5EF4-FFF2-40B4-BE49-F238E27FC236}">
                  <a16:creationId xmlns:a16="http://schemas.microsoft.com/office/drawing/2014/main" id="{CB28027B-5264-FC4E-AD6B-3E7EE6987036}"/>
                </a:ext>
              </a:extLst>
            </p:cNvPr>
            <p:cNvSpPr>
              <a:spLocks/>
            </p:cNvSpPr>
            <p:nvPr userDrawn="1"/>
          </p:nvSpPr>
          <p:spPr bwMode="auto">
            <a:xfrm>
              <a:off x="4781550" y="3435351"/>
              <a:ext cx="53975" cy="52388"/>
            </a:xfrm>
            <a:custGeom>
              <a:avLst/>
              <a:gdLst>
                <a:gd name="T0" fmla="*/ 258 w 467"/>
                <a:gd name="T1" fmla="*/ 451 h 452"/>
                <a:gd name="T2" fmla="*/ 294 w 467"/>
                <a:gd name="T3" fmla="*/ 445 h 452"/>
                <a:gd name="T4" fmla="*/ 327 w 467"/>
                <a:gd name="T5" fmla="*/ 435 h 452"/>
                <a:gd name="T6" fmla="*/ 358 w 467"/>
                <a:gd name="T7" fmla="*/ 421 h 452"/>
                <a:gd name="T8" fmla="*/ 385 w 467"/>
                <a:gd name="T9" fmla="*/ 402 h 452"/>
                <a:gd name="T10" fmla="*/ 408 w 467"/>
                <a:gd name="T11" fmla="*/ 380 h 452"/>
                <a:gd name="T12" fmla="*/ 429 w 467"/>
                <a:gd name="T13" fmla="*/ 355 h 452"/>
                <a:gd name="T14" fmla="*/ 446 w 467"/>
                <a:gd name="T15" fmla="*/ 327 h 452"/>
                <a:gd name="T16" fmla="*/ 458 w 467"/>
                <a:gd name="T17" fmla="*/ 296 h 452"/>
                <a:gd name="T18" fmla="*/ 465 w 467"/>
                <a:gd name="T19" fmla="*/ 262 h 452"/>
                <a:gd name="T20" fmla="*/ 467 w 467"/>
                <a:gd name="T21" fmla="*/ 227 h 452"/>
                <a:gd name="T22" fmla="*/ 465 w 467"/>
                <a:gd name="T23" fmla="*/ 191 h 452"/>
                <a:gd name="T24" fmla="*/ 458 w 467"/>
                <a:gd name="T25" fmla="*/ 157 h 452"/>
                <a:gd name="T26" fmla="*/ 446 w 467"/>
                <a:gd name="T27" fmla="*/ 126 h 452"/>
                <a:gd name="T28" fmla="*/ 429 w 467"/>
                <a:gd name="T29" fmla="*/ 98 h 452"/>
                <a:gd name="T30" fmla="*/ 408 w 467"/>
                <a:gd name="T31" fmla="*/ 72 h 452"/>
                <a:gd name="T32" fmla="*/ 385 w 467"/>
                <a:gd name="T33" fmla="*/ 50 h 452"/>
                <a:gd name="T34" fmla="*/ 358 w 467"/>
                <a:gd name="T35" fmla="*/ 32 h 452"/>
                <a:gd name="T36" fmla="*/ 327 w 467"/>
                <a:gd name="T37" fmla="*/ 18 h 452"/>
                <a:gd name="T38" fmla="*/ 294 w 467"/>
                <a:gd name="T39" fmla="*/ 7 h 452"/>
                <a:gd name="T40" fmla="*/ 258 w 467"/>
                <a:gd name="T41" fmla="*/ 1 h 452"/>
                <a:gd name="T42" fmla="*/ 221 w 467"/>
                <a:gd name="T43" fmla="*/ 1 h 452"/>
                <a:gd name="T44" fmla="*/ 185 w 467"/>
                <a:gd name="T45" fmla="*/ 5 h 452"/>
                <a:gd name="T46" fmla="*/ 151 w 467"/>
                <a:gd name="T47" fmla="*/ 13 h 452"/>
                <a:gd name="T48" fmla="*/ 120 w 467"/>
                <a:gd name="T49" fmla="*/ 27 h 452"/>
                <a:gd name="T50" fmla="*/ 92 w 467"/>
                <a:gd name="T51" fmla="*/ 44 h 452"/>
                <a:gd name="T52" fmla="*/ 66 w 467"/>
                <a:gd name="T53" fmla="*/ 65 h 452"/>
                <a:gd name="T54" fmla="*/ 44 w 467"/>
                <a:gd name="T55" fmla="*/ 89 h 452"/>
                <a:gd name="T56" fmla="*/ 27 w 467"/>
                <a:gd name="T57" fmla="*/ 116 h 452"/>
                <a:gd name="T58" fmla="*/ 13 w 467"/>
                <a:gd name="T59" fmla="*/ 146 h 452"/>
                <a:gd name="T60" fmla="*/ 4 w 467"/>
                <a:gd name="T61" fmla="*/ 179 h 452"/>
                <a:gd name="T62" fmla="*/ 0 w 467"/>
                <a:gd name="T63" fmla="*/ 214 h 452"/>
                <a:gd name="T64" fmla="*/ 1 w 467"/>
                <a:gd name="T65" fmla="*/ 250 h 452"/>
                <a:gd name="T66" fmla="*/ 7 w 467"/>
                <a:gd name="T67" fmla="*/ 284 h 452"/>
                <a:gd name="T68" fmla="*/ 17 w 467"/>
                <a:gd name="T69" fmla="*/ 316 h 452"/>
                <a:gd name="T70" fmla="*/ 32 w 467"/>
                <a:gd name="T71" fmla="*/ 345 h 452"/>
                <a:gd name="T72" fmla="*/ 51 w 467"/>
                <a:gd name="T73" fmla="*/ 372 h 452"/>
                <a:gd name="T74" fmla="*/ 74 w 467"/>
                <a:gd name="T75" fmla="*/ 395 h 452"/>
                <a:gd name="T76" fmla="*/ 100 w 467"/>
                <a:gd name="T77" fmla="*/ 414 h 452"/>
                <a:gd name="T78" fmla="*/ 130 w 467"/>
                <a:gd name="T79" fmla="*/ 431 h 452"/>
                <a:gd name="T80" fmla="*/ 162 w 467"/>
                <a:gd name="T81" fmla="*/ 442 h 452"/>
                <a:gd name="T82" fmla="*/ 197 w 467"/>
                <a:gd name="T83" fmla="*/ 449 h 452"/>
                <a:gd name="T84" fmla="*/ 234 w 467"/>
                <a:gd name="T85" fmla="*/ 45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67" h="452">
                  <a:moveTo>
                    <a:pt x="234" y="452"/>
                  </a:moveTo>
                  <a:lnTo>
                    <a:pt x="247" y="451"/>
                  </a:lnTo>
                  <a:lnTo>
                    <a:pt x="258" y="451"/>
                  </a:lnTo>
                  <a:lnTo>
                    <a:pt x="271" y="449"/>
                  </a:lnTo>
                  <a:lnTo>
                    <a:pt x="282" y="447"/>
                  </a:lnTo>
                  <a:lnTo>
                    <a:pt x="294" y="445"/>
                  </a:lnTo>
                  <a:lnTo>
                    <a:pt x="305" y="442"/>
                  </a:lnTo>
                  <a:lnTo>
                    <a:pt x="316" y="439"/>
                  </a:lnTo>
                  <a:lnTo>
                    <a:pt x="327" y="435"/>
                  </a:lnTo>
                  <a:lnTo>
                    <a:pt x="337" y="431"/>
                  </a:lnTo>
                  <a:lnTo>
                    <a:pt x="347" y="426"/>
                  </a:lnTo>
                  <a:lnTo>
                    <a:pt x="358" y="421"/>
                  </a:lnTo>
                  <a:lnTo>
                    <a:pt x="367" y="415"/>
                  </a:lnTo>
                  <a:lnTo>
                    <a:pt x="376" y="409"/>
                  </a:lnTo>
                  <a:lnTo>
                    <a:pt x="385" y="402"/>
                  </a:lnTo>
                  <a:lnTo>
                    <a:pt x="393" y="396"/>
                  </a:lnTo>
                  <a:lnTo>
                    <a:pt x="401" y="388"/>
                  </a:lnTo>
                  <a:lnTo>
                    <a:pt x="408" y="380"/>
                  </a:lnTo>
                  <a:lnTo>
                    <a:pt x="416" y="372"/>
                  </a:lnTo>
                  <a:lnTo>
                    <a:pt x="423" y="364"/>
                  </a:lnTo>
                  <a:lnTo>
                    <a:pt x="429" y="355"/>
                  </a:lnTo>
                  <a:lnTo>
                    <a:pt x="435" y="345"/>
                  </a:lnTo>
                  <a:lnTo>
                    <a:pt x="441" y="336"/>
                  </a:lnTo>
                  <a:lnTo>
                    <a:pt x="446" y="327"/>
                  </a:lnTo>
                  <a:lnTo>
                    <a:pt x="450" y="316"/>
                  </a:lnTo>
                  <a:lnTo>
                    <a:pt x="454" y="306"/>
                  </a:lnTo>
                  <a:lnTo>
                    <a:pt x="458" y="296"/>
                  </a:lnTo>
                  <a:lnTo>
                    <a:pt x="461" y="284"/>
                  </a:lnTo>
                  <a:lnTo>
                    <a:pt x="463" y="273"/>
                  </a:lnTo>
                  <a:lnTo>
                    <a:pt x="465" y="262"/>
                  </a:lnTo>
                  <a:lnTo>
                    <a:pt x="466" y="250"/>
                  </a:lnTo>
                  <a:lnTo>
                    <a:pt x="467" y="238"/>
                  </a:lnTo>
                  <a:lnTo>
                    <a:pt x="467" y="227"/>
                  </a:lnTo>
                  <a:lnTo>
                    <a:pt x="467" y="214"/>
                  </a:lnTo>
                  <a:lnTo>
                    <a:pt x="466" y="202"/>
                  </a:lnTo>
                  <a:lnTo>
                    <a:pt x="465" y="191"/>
                  </a:lnTo>
                  <a:lnTo>
                    <a:pt x="463" y="179"/>
                  </a:lnTo>
                  <a:lnTo>
                    <a:pt x="461" y="168"/>
                  </a:lnTo>
                  <a:lnTo>
                    <a:pt x="458" y="157"/>
                  </a:lnTo>
                  <a:lnTo>
                    <a:pt x="454" y="146"/>
                  </a:lnTo>
                  <a:lnTo>
                    <a:pt x="450" y="136"/>
                  </a:lnTo>
                  <a:lnTo>
                    <a:pt x="446" y="126"/>
                  </a:lnTo>
                  <a:lnTo>
                    <a:pt x="441" y="116"/>
                  </a:lnTo>
                  <a:lnTo>
                    <a:pt x="435" y="107"/>
                  </a:lnTo>
                  <a:lnTo>
                    <a:pt x="429" y="98"/>
                  </a:lnTo>
                  <a:lnTo>
                    <a:pt x="423" y="89"/>
                  </a:lnTo>
                  <a:lnTo>
                    <a:pt x="416" y="80"/>
                  </a:lnTo>
                  <a:lnTo>
                    <a:pt x="408" y="72"/>
                  </a:lnTo>
                  <a:lnTo>
                    <a:pt x="401" y="65"/>
                  </a:lnTo>
                  <a:lnTo>
                    <a:pt x="393" y="57"/>
                  </a:lnTo>
                  <a:lnTo>
                    <a:pt x="385" y="50"/>
                  </a:lnTo>
                  <a:lnTo>
                    <a:pt x="376" y="43"/>
                  </a:lnTo>
                  <a:lnTo>
                    <a:pt x="367" y="37"/>
                  </a:lnTo>
                  <a:lnTo>
                    <a:pt x="358" y="32"/>
                  </a:lnTo>
                  <a:lnTo>
                    <a:pt x="347" y="27"/>
                  </a:lnTo>
                  <a:lnTo>
                    <a:pt x="337" y="22"/>
                  </a:lnTo>
                  <a:lnTo>
                    <a:pt x="327" y="18"/>
                  </a:lnTo>
                  <a:lnTo>
                    <a:pt x="316" y="13"/>
                  </a:lnTo>
                  <a:lnTo>
                    <a:pt x="305" y="10"/>
                  </a:lnTo>
                  <a:lnTo>
                    <a:pt x="294" y="7"/>
                  </a:lnTo>
                  <a:lnTo>
                    <a:pt x="282" y="5"/>
                  </a:lnTo>
                  <a:lnTo>
                    <a:pt x="271" y="3"/>
                  </a:lnTo>
                  <a:lnTo>
                    <a:pt x="258" y="1"/>
                  </a:lnTo>
                  <a:lnTo>
                    <a:pt x="247" y="1"/>
                  </a:lnTo>
                  <a:lnTo>
                    <a:pt x="234" y="0"/>
                  </a:lnTo>
                  <a:lnTo>
                    <a:pt x="221" y="1"/>
                  </a:lnTo>
                  <a:lnTo>
                    <a:pt x="209" y="1"/>
                  </a:lnTo>
                  <a:lnTo>
                    <a:pt x="197" y="3"/>
                  </a:lnTo>
                  <a:lnTo>
                    <a:pt x="185" y="5"/>
                  </a:lnTo>
                  <a:lnTo>
                    <a:pt x="174" y="7"/>
                  </a:lnTo>
                  <a:lnTo>
                    <a:pt x="162" y="10"/>
                  </a:lnTo>
                  <a:lnTo>
                    <a:pt x="151" y="13"/>
                  </a:lnTo>
                  <a:lnTo>
                    <a:pt x="140" y="18"/>
                  </a:lnTo>
                  <a:lnTo>
                    <a:pt x="130" y="22"/>
                  </a:lnTo>
                  <a:lnTo>
                    <a:pt x="120" y="27"/>
                  </a:lnTo>
                  <a:lnTo>
                    <a:pt x="110" y="32"/>
                  </a:lnTo>
                  <a:lnTo>
                    <a:pt x="100" y="38"/>
                  </a:lnTo>
                  <a:lnTo>
                    <a:pt x="92" y="44"/>
                  </a:lnTo>
                  <a:lnTo>
                    <a:pt x="82" y="50"/>
                  </a:lnTo>
                  <a:lnTo>
                    <a:pt x="74" y="58"/>
                  </a:lnTo>
                  <a:lnTo>
                    <a:pt x="66" y="65"/>
                  </a:lnTo>
                  <a:lnTo>
                    <a:pt x="59" y="72"/>
                  </a:lnTo>
                  <a:lnTo>
                    <a:pt x="51" y="80"/>
                  </a:lnTo>
                  <a:lnTo>
                    <a:pt x="44" y="89"/>
                  </a:lnTo>
                  <a:lnTo>
                    <a:pt x="38" y="98"/>
                  </a:lnTo>
                  <a:lnTo>
                    <a:pt x="32" y="107"/>
                  </a:lnTo>
                  <a:lnTo>
                    <a:pt x="27" y="116"/>
                  </a:lnTo>
                  <a:lnTo>
                    <a:pt x="21" y="127"/>
                  </a:lnTo>
                  <a:lnTo>
                    <a:pt x="17" y="136"/>
                  </a:lnTo>
                  <a:lnTo>
                    <a:pt x="13" y="146"/>
                  </a:lnTo>
                  <a:lnTo>
                    <a:pt x="10" y="158"/>
                  </a:lnTo>
                  <a:lnTo>
                    <a:pt x="7" y="168"/>
                  </a:lnTo>
                  <a:lnTo>
                    <a:pt x="4" y="179"/>
                  </a:lnTo>
                  <a:lnTo>
                    <a:pt x="2" y="191"/>
                  </a:lnTo>
                  <a:lnTo>
                    <a:pt x="1" y="202"/>
                  </a:lnTo>
                  <a:lnTo>
                    <a:pt x="0" y="214"/>
                  </a:lnTo>
                  <a:lnTo>
                    <a:pt x="0" y="227"/>
                  </a:lnTo>
                  <a:lnTo>
                    <a:pt x="0" y="238"/>
                  </a:lnTo>
                  <a:lnTo>
                    <a:pt x="1" y="250"/>
                  </a:lnTo>
                  <a:lnTo>
                    <a:pt x="2" y="262"/>
                  </a:lnTo>
                  <a:lnTo>
                    <a:pt x="4" y="273"/>
                  </a:lnTo>
                  <a:lnTo>
                    <a:pt x="7" y="284"/>
                  </a:lnTo>
                  <a:lnTo>
                    <a:pt x="10" y="295"/>
                  </a:lnTo>
                  <a:lnTo>
                    <a:pt x="13" y="306"/>
                  </a:lnTo>
                  <a:lnTo>
                    <a:pt x="17" y="316"/>
                  </a:lnTo>
                  <a:lnTo>
                    <a:pt x="21" y="327"/>
                  </a:lnTo>
                  <a:lnTo>
                    <a:pt x="27" y="336"/>
                  </a:lnTo>
                  <a:lnTo>
                    <a:pt x="32" y="345"/>
                  </a:lnTo>
                  <a:lnTo>
                    <a:pt x="38" y="355"/>
                  </a:lnTo>
                  <a:lnTo>
                    <a:pt x="44" y="364"/>
                  </a:lnTo>
                  <a:lnTo>
                    <a:pt x="51" y="372"/>
                  </a:lnTo>
                  <a:lnTo>
                    <a:pt x="59" y="380"/>
                  </a:lnTo>
                  <a:lnTo>
                    <a:pt x="66" y="388"/>
                  </a:lnTo>
                  <a:lnTo>
                    <a:pt x="74" y="395"/>
                  </a:lnTo>
                  <a:lnTo>
                    <a:pt x="82" y="402"/>
                  </a:lnTo>
                  <a:lnTo>
                    <a:pt x="92" y="409"/>
                  </a:lnTo>
                  <a:lnTo>
                    <a:pt x="100" y="414"/>
                  </a:lnTo>
                  <a:lnTo>
                    <a:pt x="110" y="421"/>
                  </a:lnTo>
                  <a:lnTo>
                    <a:pt x="120" y="426"/>
                  </a:lnTo>
                  <a:lnTo>
                    <a:pt x="130" y="431"/>
                  </a:lnTo>
                  <a:lnTo>
                    <a:pt x="140" y="435"/>
                  </a:lnTo>
                  <a:lnTo>
                    <a:pt x="151" y="439"/>
                  </a:lnTo>
                  <a:lnTo>
                    <a:pt x="162" y="442"/>
                  </a:lnTo>
                  <a:lnTo>
                    <a:pt x="174" y="445"/>
                  </a:lnTo>
                  <a:lnTo>
                    <a:pt x="185" y="447"/>
                  </a:lnTo>
                  <a:lnTo>
                    <a:pt x="197" y="449"/>
                  </a:lnTo>
                  <a:lnTo>
                    <a:pt x="209" y="451"/>
                  </a:lnTo>
                  <a:lnTo>
                    <a:pt x="221" y="451"/>
                  </a:lnTo>
                  <a:lnTo>
                    <a:pt x="234" y="45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8" name="Freeform 78">
              <a:extLst>
                <a:ext uri="{FF2B5EF4-FFF2-40B4-BE49-F238E27FC236}">
                  <a16:creationId xmlns:a16="http://schemas.microsoft.com/office/drawing/2014/main" id="{A4FA9361-C485-976A-97BB-1365943B7461}"/>
                </a:ext>
              </a:extLst>
            </p:cNvPr>
            <p:cNvSpPr>
              <a:spLocks/>
            </p:cNvSpPr>
            <p:nvPr userDrawn="1"/>
          </p:nvSpPr>
          <p:spPr bwMode="auto">
            <a:xfrm>
              <a:off x="4787900" y="3440113"/>
              <a:ext cx="41275" cy="42863"/>
            </a:xfrm>
            <a:custGeom>
              <a:avLst/>
              <a:gdLst>
                <a:gd name="T0" fmla="*/ 168 w 375"/>
                <a:gd name="T1" fmla="*/ 367 h 368"/>
                <a:gd name="T2" fmla="*/ 131 w 375"/>
                <a:gd name="T3" fmla="*/ 360 h 368"/>
                <a:gd name="T4" fmla="*/ 96 w 375"/>
                <a:gd name="T5" fmla="*/ 347 h 368"/>
                <a:gd name="T6" fmla="*/ 66 w 375"/>
                <a:gd name="T7" fmla="*/ 328 h 368"/>
                <a:gd name="T8" fmla="*/ 42 w 375"/>
                <a:gd name="T9" fmla="*/ 303 h 368"/>
                <a:gd name="T10" fmla="*/ 22 w 375"/>
                <a:gd name="T11" fmla="*/ 274 h 368"/>
                <a:gd name="T12" fmla="*/ 8 w 375"/>
                <a:gd name="T13" fmla="*/ 240 h 368"/>
                <a:gd name="T14" fmla="*/ 1 w 375"/>
                <a:gd name="T15" fmla="*/ 203 h 368"/>
                <a:gd name="T16" fmla="*/ 1 w 375"/>
                <a:gd name="T17" fmla="*/ 165 h 368"/>
                <a:gd name="T18" fmla="*/ 8 w 375"/>
                <a:gd name="T19" fmla="*/ 128 h 368"/>
                <a:gd name="T20" fmla="*/ 22 w 375"/>
                <a:gd name="T21" fmla="*/ 95 h 368"/>
                <a:gd name="T22" fmla="*/ 42 w 375"/>
                <a:gd name="T23" fmla="*/ 65 h 368"/>
                <a:gd name="T24" fmla="*/ 66 w 375"/>
                <a:gd name="T25" fmla="*/ 40 h 368"/>
                <a:gd name="T26" fmla="*/ 96 w 375"/>
                <a:gd name="T27" fmla="*/ 22 h 368"/>
                <a:gd name="T28" fmla="*/ 131 w 375"/>
                <a:gd name="T29" fmla="*/ 8 h 368"/>
                <a:gd name="T30" fmla="*/ 168 w 375"/>
                <a:gd name="T31" fmla="*/ 1 h 368"/>
                <a:gd name="T32" fmla="*/ 208 w 375"/>
                <a:gd name="T33" fmla="*/ 1 h 368"/>
                <a:gd name="T34" fmla="*/ 246 w 375"/>
                <a:gd name="T35" fmla="*/ 8 h 368"/>
                <a:gd name="T36" fmla="*/ 279 w 375"/>
                <a:gd name="T37" fmla="*/ 22 h 368"/>
                <a:gd name="T38" fmla="*/ 309 w 375"/>
                <a:gd name="T39" fmla="*/ 40 h 368"/>
                <a:gd name="T40" fmla="*/ 334 w 375"/>
                <a:gd name="T41" fmla="*/ 65 h 368"/>
                <a:gd name="T42" fmla="*/ 353 w 375"/>
                <a:gd name="T43" fmla="*/ 95 h 368"/>
                <a:gd name="T44" fmla="*/ 367 w 375"/>
                <a:gd name="T45" fmla="*/ 128 h 368"/>
                <a:gd name="T46" fmla="*/ 374 w 375"/>
                <a:gd name="T47" fmla="*/ 165 h 368"/>
                <a:gd name="T48" fmla="*/ 374 w 375"/>
                <a:gd name="T49" fmla="*/ 203 h 368"/>
                <a:gd name="T50" fmla="*/ 367 w 375"/>
                <a:gd name="T51" fmla="*/ 240 h 368"/>
                <a:gd name="T52" fmla="*/ 353 w 375"/>
                <a:gd name="T53" fmla="*/ 274 h 368"/>
                <a:gd name="T54" fmla="*/ 334 w 375"/>
                <a:gd name="T55" fmla="*/ 303 h 368"/>
                <a:gd name="T56" fmla="*/ 309 w 375"/>
                <a:gd name="T57" fmla="*/ 328 h 368"/>
                <a:gd name="T58" fmla="*/ 279 w 375"/>
                <a:gd name="T59" fmla="*/ 347 h 368"/>
                <a:gd name="T60" fmla="*/ 246 w 375"/>
                <a:gd name="T61" fmla="*/ 360 h 368"/>
                <a:gd name="T62" fmla="*/ 208 w 375"/>
                <a:gd name="T63" fmla="*/ 367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5" h="368">
                  <a:moveTo>
                    <a:pt x="188" y="368"/>
                  </a:moveTo>
                  <a:lnTo>
                    <a:pt x="168" y="367"/>
                  </a:lnTo>
                  <a:lnTo>
                    <a:pt x="149" y="365"/>
                  </a:lnTo>
                  <a:lnTo>
                    <a:pt x="131" y="360"/>
                  </a:lnTo>
                  <a:lnTo>
                    <a:pt x="113" y="355"/>
                  </a:lnTo>
                  <a:lnTo>
                    <a:pt x="96" y="347"/>
                  </a:lnTo>
                  <a:lnTo>
                    <a:pt x="81" y="338"/>
                  </a:lnTo>
                  <a:lnTo>
                    <a:pt x="66" y="328"/>
                  </a:lnTo>
                  <a:lnTo>
                    <a:pt x="54" y="316"/>
                  </a:lnTo>
                  <a:lnTo>
                    <a:pt x="42" y="303"/>
                  </a:lnTo>
                  <a:lnTo>
                    <a:pt x="31" y="289"/>
                  </a:lnTo>
                  <a:lnTo>
                    <a:pt x="22" y="274"/>
                  </a:lnTo>
                  <a:lnTo>
                    <a:pt x="15" y="258"/>
                  </a:lnTo>
                  <a:lnTo>
                    <a:pt x="8" y="240"/>
                  </a:lnTo>
                  <a:lnTo>
                    <a:pt x="3" y="223"/>
                  </a:lnTo>
                  <a:lnTo>
                    <a:pt x="1" y="203"/>
                  </a:lnTo>
                  <a:lnTo>
                    <a:pt x="0" y="185"/>
                  </a:lnTo>
                  <a:lnTo>
                    <a:pt x="1" y="165"/>
                  </a:lnTo>
                  <a:lnTo>
                    <a:pt x="3" y="146"/>
                  </a:lnTo>
                  <a:lnTo>
                    <a:pt x="8" y="128"/>
                  </a:lnTo>
                  <a:lnTo>
                    <a:pt x="15" y="111"/>
                  </a:lnTo>
                  <a:lnTo>
                    <a:pt x="22" y="95"/>
                  </a:lnTo>
                  <a:lnTo>
                    <a:pt x="31" y="80"/>
                  </a:lnTo>
                  <a:lnTo>
                    <a:pt x="42" y="65"/>
                  </a:lnTo>
                  <a:lnTo>
                    <a:pt x="54" y="53"/>
                  </a:lnTo>
                  <a:lnTo>
                    <a:pt x="66" y="40"/>
                  </a:lnTo>
                  <a:lnTo>
                    <a:pt x="81" y="30"/>
                  </a:lnTo>
                  <a:lnTo>
                    <a:pt x="96" y="22"/>
                  </a:lnTo>
                  <a:lnTo>
                    <a:pt x="113" y="14"/>
                  </a:lnTo>
                  <a:lnTo>
                    <a:pt x="131" y="8"/>
                  </a:lnTo>
                  <a:lnTo>
                    <a:pt x="149" y="3"/>
                  </a:lnTo>
                  <a:lnTo>
                    <a:pt x="168" y="1"/>
                  </a:lnTo>
                  <a:lnTo>
                    <a:pt x="188" y="0"/>
                  </a:lnTo>
                  <a:lnTo>
                    <a:pt x="208" y="1"/>
                  </a:lnTo>
                  <a:lnTo>
                    <a:pt x="227" y="3"/>
                  </a:lnTo>
                  <a:lnTo>
                    <a:pt x="246" y="8"/>
                  </a:lnTo>
                  <a:lnTo>
                    <a:pt x="262" y="14"/>
                  </a:lnTo>
                  <a:lnTo>
                    <a:pt x="279" y="22"/>
                  </a:lnTo>
                  <a:lnTo>
                    <a:pt x="294" y="30"/>
                  </a:lnTo>
                  <a:lnTo>
                    <a:pt x="309" y="40"/>
                  </a:lnTo>
                  <a:lnTo>
                    <a:pt x="321" y="53"/>
                  </a:lnTo>
                  <a:lnTo>
                    <a:pt x="334" y="65"/>
                  </a:lnTo>
                  <a:lnTo>
                    <a:pt x="344" y="80"/>
                  </a:lnTo>
                  <a:lnTo>
                    <a:pt x="353" y="95"/>
                  </a:lnTo>
                  <a:lnTo>
                    <a:pt x="360" y="111"/>
                  </a:lnTo>
                  <a:lnTo>
                    <a:pt x="367" y="128"/>
                  </a:lnTo>
                  <a:lnTo>
                    <a:pt x="371" y="146"/>
                  </a:lnTo>
                  <a:lnTo>
                    <a:pt x="374" y="165"/>
                  </a:lnTo>
                  <a:lnTo>
                    <a:pt x="375" y="185"/>
                  </a:lnTo>
                  <a:lnTo>
                    <a:pt x="374" y="203"/>
                  </a:lnTo>
                  <a:lnTo>
                    <a:pt x="371" y="223"/>
                  </a:lnTo>
                  <a:lnTo>
                    <a:pt x="367" y="240"/>
                  </a:lnTo>
                  <a:lnTo>
                    <a:pt x="360" y="258"/>
                  </a:lnTo>
                  <a:lnTo>
                    <a:pt x="353" y="274"/>
                  </a:lnTo>
                  <a:lnTo>
                    <a:pt x="344" y="289"/>
                  </a:lnTo>
                  <a:lnTo>
                    <a:pt x="334" y="303"/>
                  </a:lnTo>
                  <a:lnTo>
                    <a:pt x="321" y="316"/>
                  </a:lnTo>
                  <a:lnTo>
                    <a:pt x="309" y="328"/>
                  </a:lnTo>
                  <a:lnTo>
                    <a:pt x="294" y="338"/>
                  </a:lnTo>
                  <a:lnTo>
                    <a:pt x="279" y="347"/>
                  </a:lnTo>
                  <a:lnTo>
                    <a:pt x="262" y="355"/>
                  </a:lnTo>
                  <a:lnTo>
                    <a:pt x="246" y="360"/>
                  </a:lnTo>
                  <a:lnTo>
                    <a:pt x="227" y="365"/>
                  </a:lnTo>
                  <a:lnTo>
                    <a:pt x="208" y="367"/>
                  </a:lnTo>
                  <a:lnTo>
                    <a:pt x="188" y="368"/>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9" name="Freeform 79">
              <a:extLst>
                <a:ext uri="{FF2B5EF4-FFF2-40B4-BE49-F238E27FC236}">
                  <a16:creationId xmlns:a16="http://schemas.microsoft.com/office/drawing/2014/main" id="{DFB91A26-F55B-9E9E-D6C8-6AEDC6F2B0CC}"/>
                </a:ext>
              </a:extLst>
            </p:cNvPr>
            <p:cNvSpPr>
              <a:spLocks/>
            </p:cNvSpPr>
            <p:nvPr userDrawn="1"/>
          </p:nvSpPr>
          <p:spPr bwMode="auto">
            <a:xfrm>
              <a:off x="4846638" y="3436938"/>
              <a:ext cx="42862" cy="49213"/>
            </a:xfrm>
            <a:custGeom>
              <a:avLst/>
              <a:gdLst>
                <a:gd name="T0" fmla="*/ 326 w 373"/>
                <a:gd name="T1" fmla="*/ 0 h 444"/>
                <a:gd name="T2" fmla="*/ 326 w 373"/>
                <a:gd name="T3" fmla="*/ 361 h 444"/>
                <a:gd name="T4" fmla="*/ 38 w 373"/>
                <a:gd name="T5" fmla="*/ 0 h 444"/>
                <a:gd name="T6" fmla="*/ 0 w 373"/>
                <a:gd name="T7" fmla="*/ 0 h 444"/>
                <a:gd name="T8" fmla="*/ 0 w 373"/>
                <a:gd name="T9" fmla="*/ 444 h 444"/>
                <a:gd name="T10" fmla="*/ 47 w 373"/>
                <a:gd name="T11" fmla="*/ 444 h 444"/>
                <a:gd name="T12" fmla="*/ 47 w 373"/>
                <a:gd name="T13" fmla="*/ 84 h 444"/>
                <a:gd name="T14" fmla="*/ 333 w 373"/>
                <a:gd name="T15" fmla="*/ 444 h 444"/>
                <a:gd name="T16" fmla="*/ 373 w 373"/>
                <a:gd name="T17" fmla="*/ 444 h 444"/>
                <a:gd name="T18" fmla="*/ 373 w 373"/>
                <a:gd name="T19" fmla="*/ 0 h 444"/>
                <a:gd name="T20" fmla="*/ 326 w 373"/>
                <a:gd name="T2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3" h="444">
                  <a:moveTo>
                    <a:pt x="326" y="0"/>
                  </a:moveTo>
                  <a:lnTo>
                    <a:pt x="326" y="361"/>
                  </a:lnTo>
                  <a:lnTo>
                    <a:pt x="38" y="0"/>
                  </a:lnTo>
                  <a:lnTo>
                    <a:pt x="0" y="0"/>
                  </a:lnTo>
                  <a:lnTo>
                    <a:pt x="0" y="444"/>
                  </a:lnTo>
                  <a:lnTo>
                    <a:pt x="47" y="444"/>
                  </a:lnTo>
                  <a:lnTo>
                    <a:pt x="47" y="84"/>
                  </a:lnTo>
                  <a:lnTo>
                    <a:pt x="333" y="444"/>
                  </a:lnTo>
                  <a:lnTo>
                    <a:pt x="373" y="444"/>
                  </a:lnTo>
                  <a:lnTo>
                    <a:pt x="373" y="0"/>
                  </a:lnTo>
                  <a:lnTo>
                    <a:pt x="326" y="0"/>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0" name="Freeform 80">
              <a:extLst>
                <a:ext uri="{FF2B5EF4-FFF2-40B4-BE49-F238E27FC236}">
                  <a16:creationId xmlns:a16="http://schemas.microsoft.com/office/drawing/2014/main" id="{68CB2B64-C37E-1EDE-B749-D2D6B851077A}"/>
                </a:ext>
              </a:extLst>
            </p:cNvPr>
            <p:cNvSpPr>
              <a:spLocks/>
            </p:cNvSpPr>
            <p:nvPr userDrawn="1"/>
          </p:nvSpPr>
          <p:spPr bwMode="auto">
            <a:xfrm>
              <a:off x="4897438" y="3436938"/>
              <a:ext cx="52387" cy="49213"/>
            </a:xfrm>
            <a:custGeom>
              <a:avLst/>
              <a:gdLst>
                <a:gd name="T0" fmla="*/ 405 w 455"/>
                <a:gd name="T1" fmla="*/ 444 h 444"/>
                <a:gd name="T2" fmla="*/ 455 w 455"/>
                <a:gd name="T3" fmla="*/ 444 h 444"/>
                <a:gd name="T4" fmla="*/ 251 w 455"/>
                <a:gd name="T5" fmla="*/ 0 h 444"/>
                <a:gd name="T6" fmla="*/ 204 w 455"/>
                <a:gd name="T7" fmla="*/ 0 h 444"/>
                <a:gd name="T8" fmla="*/ 0 w 455"/>
                <a:gd name="T9" fmla="*/ 444 h 444"/>
                <a:gd name="T10" fmla="*/ 50 w 455"/>
                <a:gd name="T11" fmla="*/ 444 h 444"/>
                <a:gd name="T12" fmla="*/ 103 w 455"/>
                <a:gd name="T13" fmla="*/ 326 h 444"/>
                <a:gd name="T14" fmla="*/ 351 w 455"/>
                <a:gd name="T15" fmla="*/ 326 h 444"/>
                <a:gd name="T16" fmla="*/ 405 w 455"/>
                <a:gd name="T17" fmla="*/ 444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5" h="444">
                  <a:moveTo>
                    <a:pt x="405" y="444"/>
                  </a:moveTo>
                  <a:lnTo>
                    <a:pt x="455" y="444"/>
                  </a:lnTo>
                  <a:lnTo>
                    <a:pt x="251" y="0"/>
                  </a:lnTo>
                  <a:lnTo>
                    <a:pt x="204" y="0"/>
                  </a:lnTo>
                  <a:lnTo>
                    <a:pt x="0" y="444"/>
                  </a:lnTo>
                  <a:lnTo>
                    <a:pt x="50" y="444"/>
                  </a:lnTo>
                  <a:lnTo>
                    <a:pt x="103" y="326"/>
                  </a:lnTo>
                  <a:lnTo>
                    <a:pt x="351" y="326"/>
                  </a:lnTo>
                  <a:lnTo>
                    <a:pt x="405" y="444"/>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1" name="Freeform 81">
              <a:extLst>
                <a:ext uri="{FF2B5EF4-FFF2-40B4-BE49-F238E27FC236}">
                  <a16:creationId xmlns:a16="http://schemas.microsoft.com/office/drawing/2014/main" id="{B9851AC4-6A2C-6D0D-42E0-0321345AE10D}"/>
                </a:ext>
              </a:extLst>
            </p:cNvPr>
            <p:cNvSpPr>
              <a:spLocks/>
            </p:cNvSpPr>
            <p:nvPr userDrawn="1"/>
          </p:nvSpPr>
          <p:spPr bwMode="auto">
            <a:xfrm>
              <a:off x="4911725" y="3441701"/>
              <a:ext cx="23812" cy="26988"/>
            </a:xfrm>
            <a:custGeom>
              <a:avLst/>
              <a:gdLst>
                <a:gd name="T0" fmla="*/ 0 w 215"/>
                <a:gd name="T1" fmla="*/ 239 h 239"/>
                <a:gd name="T2" fmla="*/ 107 w 215"/>
                <a:gd name="T3" fmla="*/ 0 h 239"/>
                <a:gd name="T4" fmla="*/ 215 w 215"/>
                <a:gd name="T5" fmla="*/ 239 h 239"/>
                <a:gd name="T6" fmla="*/ 0 w 215"/>
                <a:gd name="T7" fmla="*/ 239 h 239"/>
              </a:gdLst>
              <a:ahLst/>
              <a:cxnLst>
                <a:cxn ang="0">
                  <a:pos x="T0" y="T1"/>
                </a:cxn>
                <a:cxn ang="0">
                  <a:pos x="T2" y="T3"/>
                </a:cxn>
                <a:cxn ang="0">
                  <a:pos x="T4" y="T5"/>
                </a:cxn>
                <a:cxn ang="0">
                  <a:pos x="T6" y="T7"/>
                </a:cxn>
              </a:cxnLst>
              <a:rect l="0" t="0" r="r" b="b"/>
              <a:pathLst>
                <a:path w="215" h="239">
                  <a:moveTo>
                    <a:pt x="0" y="239"/>
                  </a:moveTo>
                  <a:lnTo>
                    <a:pt x="107" y="0"/>
                  </a:lnTo>
                  <a:lnTo>
                    <a:pt x="215" y="239"/>
                  </a:lnTo>
                  <a:lnTo>
                    <a:pt x="0" y="239"/>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2" name="Freeform 82">
              <a:extLst>
                <a:ext uri="{FF2B5EF4-FFF2-40B4-BE49-F238E27FC236}">
                  <a16:creationId xmlns:a16="http://schemas.microsoft.com/office/drawing/2014/main" id="{147AD9D8-0863-AE17-DA9C-522324EEE10F}"/>
                </a:ext>
              </a:extLst>
            </p:cNvPr>
            <p:cNvSpPr>
              <a:spLocks/>
            </p:cNvSpPr>
            <p:nvPr userDrawn="1"/>
          </p:nvSpPr>
          <p:spPr bwMode="auto">
            <a:xfrm>
              <a:off x="4957763" y="3436938"/>
              <a:ext cx="33337" cy="49213"/>
            </a:xfrm>
            <a:custGeom>
              <a:avLst/>
              <a:gdLst>
                <a:gd name="T0" fmla="*/ 0 w 297"/>
                <a:gd name="T1" fmla="*/ 444 h 444"/>
                <a:gd name="T2" fmla="*/ 297 w 297"/>
                <a:gd name="T3" fmla="*/ 444 h 444"/>
                <a:gd name="T4" fmla="*/ 297 w 297"/>
                <a:gd name="T5" fmla="*/ 404 h 444"/>
                <a:gd name="T6" fmla="*/ 47 w 297"/>
                <a:gd name="T7" fmla="*/ 404 h 444"/>
                <a:gd name="T8" fmla="*/ 47 w 297"/>
                <a:gd name="T9" fmla="*/ 0 h 444"/>
                <a:gd name="T10" fmla="*/ 0 w 297"/>
                <a:gd name="T11" fmla="*/ 0 h 444"/>
                <a:gd name="T12" fmla="*/ 0 w 297"/>
                <a:gd name="T13" fmla="*/ 444 h 444"/>
              </a:gdLst>
              <a:ahLst/>
              <a:cxnLst>
                <a:cxn ang="0">
                  <a:pos x="T0" y="T1"/>
                </a:cxn>
                <a:cxn ang="0">
                  <a:pos x="T2" y="T3"/>
                </a:cxn>
                <a:cxn ang="0">
                  <a:pos x="T4" y="T5"/>
                </a:cxn>
                <a:cxn ang="0">
                  <a:pos x="T6" y="T7"/>
                </a:cxn>
                <a:cxn ang="0">
                  <a:pos x="T8" y="T9"/>
                </a:cxn>
                <a:cxn ang="0">
                  <a:pos x="T10" y="T11"/>
                </a:cxn>
                <a:cxn ang="0">
                  <a:pos x="T12" y="T13"/>
                </a:cxn>
              </a:cxnLst>
              <a:rect l="0" t="0" r="r" b="b"/>
              <a:pathLst>
                <a:path w="297" h="444">
                  <a:moveTo>
                    <a:pt x="0" y="444"/>
                  </a:moveTo>
                  <a:lnTo>
                    <a:pt x="297" y="444"/>
                  </a:lnTo>
                  <a:lnTo>
                    <a:pt x="297" y="404"/>
                  </a:lnTo>
                  <a:lnTo>
                    <a:pt x="47" y="404"/>
                  </a:lnTo>
                  <a:lnTo>
                    <a:pt x="47" y="0"/>
                  </a:lnTo>
                  <a:lnTo>
                    <a:pt x="0" y="0"/>
                  </a:lnTo>
                  <a:lnTo>
                    <a:pt x="0" y="444"/>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3" name="Freeform 83">
              <a:extLst>
                <a:ext uri="{FF2B5EF4-FFF2-40B4-BE49-F238E27FC236}">
                  <a16:creationId xmlns:a16="http://schemas.microsoft.com/office/drawing/2014/main" id="{D26B3F8E-7413-DA13-89E7-485D5748D647}"/>
                </a:ext>
              </a:extLst>
            </p:cNvPr>
            <p:cNvSpPr>
              <a:spLocks/>
            </p:cNvSpPr>
            <p:nvPr userDrawn="1"/>
          </p:nvSpPr>
          <p:spPr bwMode="auto">
            <a:xfrm>
              <a:off x="5000625" y="3436938"/>
              <a:ext cx="34925" cy="49213"/>
            </a:xfrm>
            <a:custGeom>
              <a:avLst/>
              <a:gdLst>
                <a:gd name="T0" fmla="*/ 48 w 316"/>
                <a:gd name="T1" fmla="*/ 404 h 444"/>
                <a:gd name="T2" fmla="*/ 48 w 316"/>
                <a:gd name="T3" fmla="*/ 239 h 444"/>
                <a:gd name="T4" fmla="*/ 278 w 316"/>
                <a:gd name="T5" fmla="*/ 239 h 444"/>
                <a:gd name="T6" fmla="*/ 278 w 316"/>
                <a:gd name="T7" fmla="*/ 199 h 444"/>
                <a:gd name="T8" fmla="*/ 48 w 316"/>
                <a:gd name="T9" fmla="*/ 199 h 444"/>
                <a:gd name="T10" fmla="*/ 48 w 316"/>
                <a:gd name="T11" fmla="*/ 40 h 444"/>
                <a:gd name="T12" fmla="*/ 306 w 316"/>
                <a:gd name="T13" fmla="*/ 40 h 444"/>
                <a:gd name="T14" fmla="*/ 306 w 316"/>
                <a:gd name="T15" fmla="*/ 0 h 444"/>
                <a:gd name="T16" fmla="*/ 0 w 316"/>
                <a:gd name="T17" fmla="*/ 0 h 444"/>
                <a:gd name="T18" fmla="*/ 0 w 316"/>
                <a:gd name="T19" fmla="*/ 444 h 444"/>
                <a:gd name="T20" fmla="*/ 316 w 316"/>
                <a:gd name="T21" fmla="*/ 444 h 444"/>
                <a:gd name="T22" fmla="*/ 316 w 316"/>
                <a:gd name="T23" fmla="*/ 404 h 444"/>
                <a:gd name="T24" fmla="*/ 48 w 316"/>
                <a:gd name="T25" fmla="*/ 404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6" h="444">
                  <a:moveTo>
                    <a:pt x="48" y="404"/>
                  </a:moveTo>
                  <a:lnTo>
                    <a:pt x="48" y="239"/>
                  </a:lnTo>
                  <a:lnTo>
                    <a:pt x="278" y="239"/>
                  </a:lnTo>
                  <a:lnTo>
                    <a:pt x="278" y="199"/>
                  </a:lnTo>
                  <a:lnTo>
                    <a:pt x="48" y="199"/>
                  </a:lnTo>
                  <a:lnTo>
                    <a:pt x="48" y="40"/>
                  </a:lnTo>
                  <a:lnTo>
                    <a:pt x="306" y="40"/>
                  </a:lnTo>
                  <a:lnTo>
                    <a:pt x="306" y="0"/>
                  </a:lnTo>
                  <a:lnTo>
                    <a:pt x="0" y="0"/>
                  </a:lnTo>
                  <a:lnTo>
                    <a:pt x="0" y="444"/>
                  </a:lnTo>
                  <a:lnTo>
                    <a:pt x="316" y="444"/>
                  </a:lnTo>
                  <a:lnTo>
                    <a:pt x="316" y="404"/>
                  </a:lnTo>
                  <a:lnTo>
                    <a:pt x="48" y="404"/>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4" name="Freeform 84">
              <a:extLst>
                <a:ext uri="{FF2B5EF4-FFF2-40B4-BE49-F238E27FC236}">
                  <a16:creationId xmlns:a16="http://schemas.microsoft.com/office/drawing/2014/main" id="{D44B1E31-1F8D-8B46-5735-0651F6DB197A}"/>
                </a:ext>
              </a:extLst>
            </p:cNvPr>
            <p:cNvSpPr>
              <a:spLocks noEditPoints="1"/>
            </p:cNvSpPr>
            <p:nvPr userDrawn="1"/>
          </p:nvSpPr>
          <p:spPr bwMode="auto">
            <a:xfrm>
              <a:off x="4606925" y="3435351"/>
              <a:ext cx="428625" cy="52388"/>
            </a:xfrm>
            <a:custGeom>
              <a:avLst/>
              <a:gdLst>
                <a:gd name="T0" fmla="*/ 0 w 3784"/>
                <a:gd name="T1" fmla="*/ 448 h 452"/>
                <a:gd name="T2" fmla="*/ 374 w 3784"/>
                <a:gd name="T3" fmla="*/ 4 h 452"/>
                <a:gd name="T4" fmla="*/ 651 w 3784"/>
                <a:gd name="T5" fmla="*/ 4 h 452"/>
                <a:gd name="T6" fmla="*/ 852 w 3784"/>
                <a:gd name="T7" fmla="*/ 448 h 452"/>
                <a:gd name="T8" fmla="*/ 995 w 3784"/>
                <a:gd name="T9" fmla="*/ 408 h 452"/>
                <a:gd name="T10" fmla="*/ 1228 w 3784"/>
                <a:gd name="T11" fmla="*/ 44 h 452"/>
                <a:gd name="T12" fmla="*/ 995 w 3784"/>
                <a:gd name="T13" fmla="*/ 408 h 452"/>
                <a:gd name="T14" fmla="*/ 1390 w 3784"/>
                <a:gd name="T15" fmla="*/ 448 h 452"/>
                <a:gd name="T16" fmla="*/ 1826 w 3784"/>
                <a:gd name="T17" fmla="*/ 447 h 452"/>
                <a:gd name="T18" fmla="*/ 1881 w 3784"/>
                <a:gd name="T19" fmla="*/ 431 h 452"/>
                <a:gd name="T20" fmla="*/ 1929 w 3784"/>
                <a:gd name="T21" fmla="*/ 402 h 452"/>
                <a:gd name="T22" fmla="*/ 1967 w 3784"/>
                <a:gd name="T23" fmla="*/ 364 h 452"/>
                <a:gd name="T24" fmla="*/ 1994 w 3784"/>
                <a:gd name="T25" fmla="*/ 316 h 452"/>
                <a:gd name="T26" fmla="*/ 2009 w 3784"/>
                <a:gd name="T27" fmla="*/ 262 h 452"/>
                <a:gd name="T28" fmla="*/ 2010 w 3784"/>
                <a:gd name="T29" fmla="*/ 202 h 452"/>
                <a:gd name="T30" fmla="*/ 1998 w 3784"/>
                <a:gd name="T31" fmla="*/ 146 h 452"/>
                <a:gd name="T32" fmla="*/ 1973 w 3784"/>
                <a:gd name="T33" fmla="*/ 98 h 452"/>
                <a:gd name="T34" fmla="*/ 1937 w 3784"/>
                <a:gd name="T35" fmla="*/ 57 h 452"/>
                <a:gd name="T36" fmla="*/ 1891 w 3784"/>
                <a:gd name="T37" fmla="*/ 27 h 452"/>
                <a:gd name="T38" fmla="*/ 1838 w 3784"/>
                <a:gd name="T39" fmla="*/ 7 h 452"/>
                <a:gd name="T40" fmla="*/ 1778 w 3784"/>
                <a:gd name="T41" fmla="*/ 0 h 452"/>
                <a:gd name="T42" fmla="*/ 1718 w 3784"/>
                <a:gd name="T43" fmla="*/ 7 h 452"/>
                <a:gd name="T44" fmla="*/ 1664 w 3784"/>
                <a:gd name="T45" fmla="*/ 27 h 452"/>
                <a:gd name="T46" fmla="*/ 1618 w 3784"/>
                <a:gd name="T47" fmla="*/ 58 h 452"/>
                <a:gd name="T48" fmla="*/ 1582 w 3784"/>
                <a:gd name="T49" fmla="*/ 98 h 452"/>
                <a:gd name="T50" fmla="*/ 1557 w 3784"/>
                <a:gd name="T51" fmla="*/ 146 h 452"/>
                <a:gd name="T52" fmla="*/ 1545 w 3784"/>
                <a:gd name="T53" fmla="*/ 202 h 452"/>
                <a:gd name="T54" fmla="*/ 1546 w 3784"/>
                <a:gd name="T55" fmla="*/ 262 h 452"/>
                <a:gd name="T56" fmla="*/ 1561 w 3784"/>
                <a:gd name="T57" fmla="*/ 316 h 452"/>
                <a:gd name="T58" fmla="*/ 1588 w 3784"/>
                <a:gd name="T59" fmla="*/ 364 h 452"/>
                <a:gd name="T60" fmla="*/ 1626 w 3784"/>
                <a:gd name="T61" fmla="*/ 402 h 452"/>
                <a:gd name="T62" fmla="*/ 1674 w 3784"/>
                <a:gd name="T63" fmla="*/ 431 h 452"/>
                <a:gd name="T64" fmla="*/ 1729 w 3784"/>
                <a:gd name="T65" fmla="*/ 447 h 452"/>
                <a:gd name="T66" fmla="*/ 1778 w 3784"/>
                <a:gd name="T67" fmla="*/ 410 h 452"/>
                <a:gd name="T68" fmla="*/ 1686 w 3784"/>
                <a:gd name="T69" fmla="*/ 389 h 452"/>
                <a:gd name="T70" fmla="*/ 1621 w 3784"/>
                <a:gd name="T71" fmla="*/ 331 h 452"/>
                <a:gd name="T72" fmla="*/ 1591 w 3784"/>
                <a:gd name="T73" fmla="*/ 245 h 452"/>
                <a:gd name="T74" fmla="*/ 1605 w 3784"/>
                <a:gd name="T75" fmla="*/ 153 h 452"/>
                <a:gd name="T76" fmla="*/ 1656 w 3784"/>
                <a:gd name="T77" fmla="*/ 82 h 452"/>
                <a:gd name="T78" fmla="*/ 1739 w 3784"/>
                <a:gd name="T79" fmla="*/ 45 h 452"/>
                <a:gd name="T80" fmla="*/ 1836 w 3784"/>
                <a:gd name="T81" fmla="*/ 50 h 452"/>
                <a:gd name="T82" fmla="*/ 1911 w 3784"/>
                <a:gd name="T83" fmla="*/ 95 h 452"/>
                <a:gd name="T84" fmla="*/ 1957 w 3784"/>
                <a:gd name="T85" fmla="*/ 170 h 452"/>
                <a:gd name="T86" fmla="*/ 1961 w 3784"/>
                <a:gd name="T87" fmla="*/ 265 h 452"/>
                <a:gd name="T88" fmla="*/ 1924 w 3784"/>
                <a:gd name="T89" fmla="*/ 345 h 452"/>
                <a:gd name="T90" fmla="*/ 1852 w 3784"/>
                <a:gd name="T91" fmla="*/ 397 h 452"/>
                <a:gd name="T92" fmla="*/ 2444 w 3784"/>
                <a:gd name="T93" fmla="*/ 4 h 452"/>
                <a:gd name="T94" fmla="*/ 2165 w 3784"/>
                <a:gd name="T95" fmla="*/ 448 h 452"/>
                <a:gd name="T96" fmla="*/ 2444 w 3784"/>
                <a:gd name="T97" fmla="*/ 4 h 452"/>
                <a:gd name="T98" fmla="*/ 2564 w 3784"/>
                <a:gd name="T99" fmla="*/ 448 h 452"/>
                <a:gd name="T100" fmla="*/ 2684 w 3784"/>
                <a:gd name="T101" fmla="*/ 292 h 452"/>
                <a:gd name="T102" fmla="*/ 3390 w 3784"/>
                <a:gd name="T103" fmla="*/ 448 h 452"/>
                <a:gd name="T104" fmla="*/ 3093 w 3784"/>
                <a:gd name="T105" fmla="*/ 448 h 452"/>
                <a:gd name="T106" fmla="*/ 3516 w 3784"/>
                <a:gd name="T107" fmla="*/ 203 h 452"/>
                <a:gd name="T108" fmla="*/ 3468 w 3784"/>
                <a:gd name="T109" fmla="*/ 448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784" h="452">
                  <a:moveTo>
                    <a:pt x="327" y="4"/>
                  </a:moveTo>
                  <a:lnTo>
                    <a:pt x="327" y="365"/>
                  </a:lnTo>
                  <a:lnTo>
                    <a:pt x="40" y="4"/>
                  </a:lnTo>
                  <a:lnTo>
                    <a:pt x="0" y="4"/>
                  </a:lnTo>
                  <a:lnTo>
                    <a:pt x="0" y="448"/>
                  </a:lnTo>
                  <a:lnTo>
                    <a:pt x="48" y="448"/>
                  </a:lnTo>
                  <a:lnTo>
                    <a:pt x="48" y="88"/>
                  </a:lnTo>
                  <a:lnTo>
                    <a:pt x="335" y="448"/>
                  </a:lnTo>
                  <a:lnTo>
                    <a:pt x="374" y="448"/>
                  </a:lnTo>
                  <a:lnTo>
                    <a:pt x="374" y="4"/>
                  </a:lnTo>
                  <a:lnTo>
                    <a:pt x="327" y="4"/>
                  </a:lnTo>
                  <a:close/>
                  <a:moveTo>
                    <a:pt x="852" y="448"/>
                  </a:moveTo>
                  <a:lnTo>
                    <a:pt x="902" y="448"/>
                  </a:lnTo>
                  <a:lnTo>
                    <a:pt x="698" y="4"/>
                  </a:lnTo>
                  <a:lnTo>
                    <a:pt x="651" y="4"/>
                  </a:lnTo>
                  <a:lnTo>
                    <a:pt x="447" y="448"/>
                  </a:lnTo>
                  <a:lnTo>
                    <a:pt x="496" y="448"/>
                  </a:lnTo>
                  <a:lnTo>
                    <a:pt x="550" y="330"/>
                  </a:lnTo>
                  <a:lnTo>
                    <a:pt x="798" y="330"/>
                  </a:lnTo>
                  <a:lnTo>
                    <a:pt x="852" y="448"/>
                  </a:lnTo>
                  <a:close/>
                  <a:moveTo>
                    <a:pt x="567" y="292"/>
                  </a:moveTo>
                  <a:lnTo>
                    <a:pt x="674" y="53"/>
                  </a:lnTo>
                  <a:lnTo>
                    <a:pt x="782" y="292"/>
                  </a:lnTo>
                  <a:lnTo>
                    <a:pt x="567" y="292"/>
                  </a:lnTo>
                  <a:close/>
                  <a:moveTo>
                    <a:pt x="995" y="408"/>
                  </a:moveTo>
                  <a:lnTo>
                    <a:pt x="1290" y="36"/>
                  </a:lnTo>
                  <a:lnTo>
                    <a:pt x="1290" y="4"/>
                  </a:lnTo>
                  <a:lnTo>
                    <a:pt x="936" y="4"/>
                  </a:lnTo>
                  <a:lnTo>
                    <a:pt x="936" y="44"/>
                  </a:lnTo>
                  <a:lnTo>
                    <a:pt x="1228" y="44"/>
                  </a:lnTo>
                  <a:lnTo>
                    <a:pt x="932" y="416"/>
                  </a:lnTo>
                  <a:lnTo>
                    <a:pt x="932" y="448"/>
                  </a:lnTo>
                  <a:lnTo>
                    <a:pt x="1297" y="448"/>
                  </a:lnTo>
                  <a:lnTo>
                    <a:pt x="1297" y="408"/>
                  </a:lnTo>
                  <a:lnTo>
                    <a:pt x="995" y="408"/>
                  </a:lnTo>
                  <a:close/>
                  <a:moveTo>
                    <a:pt x="1390" y="448"/>
                  </a:moveTo>
                  <a:lnTo>
                    <a:pt x="1438" y="448"/>
                  </a:lnTo>
                  <a:lnTo>
                    <a:pt x="1438" y="4"/>
                  </a:lnTo>
                  <a:lnTo>
                    <a:pt x="1390" y="4"/>
                  </a:lnTo>
                  <a:lnTo>
                    <a:pt x="1390" y="448"/>
                  </a:lnTo>
                  <a:close/>
                  <a:moveTo>
                    <a:pt x="1778" y="452"/>
                  </a:moveTo>
                  <a:lnTo>
                    <a:pt x="1791" y="451"/>
                  </a:lnTo>
                  <a:lnTo>
                    <a:pt x="1802" y="451"/>
                  </a:lnTo>
                  <a:lnTo>
                    <a:pt x="1815" y="449"/>
                  </a:lnTo>
                  <a:lnTo>
                    <a:pt x="1826" y="447"/>
                  </a:lnTo>
                  <a:lnTo>
                    <a:pt x="1838" y="445"/>
                  </a:lnTo>
                  <a:lnTo>
                    <a:pt x="1849" y="442"/>
                  </a:lnTo>
                  <a:lnTo>
                    <a:pt x="1860" y="439"/>
                  </a:lnTo>
                  <a:lnTo>
                    <a:pt x="1871" y="435"/>
                  </a:lnTo>
                  <a:lnTo>
                    <a:pt x="1881" y="431"/>
                  </a:lnTo>
                  <a:lnTo>
                    <a:pt x="1891" y="426"/>
                  </a:lnTo>
                  <a:lnTo>
                    <a:pt x="1902" y="421"/>
                  </a:lnTo>
                  <a:lnTo>
                    <a:pt x="1911" y="415"/>
                  </a:lnTo>
                  <a:lnTo>
                    <a:pt x="1920" y="409"/>
                  </a:lnTo>
                  <a:lnTo>
                    <a:pt x="1929" y="402"/>
                  </a:lnTo>
                  <a:lnTo>
                    <a:pt x="1937" y="396"/>
                  </a:lnTo>
                  <a:lnTo>
                    <a:pt x="1945" y="388"/>
                  </a:lnTo>
                  <a:lnTo>
                    <a:pt x="1952" y="380"/>
                  </a:lnTo>
                  <a:lnTo>
                    <a:pt x="1960" y="372"/>
                  </a:lnTo>
                  <a:lnTo>
                    <a:pt x="1967" y="364"/>
                  </a:lnTo>
                  <a:lnTo>
                    <a:pt x="1973" y="355"/>
                  </a:lnTo>
                  <a:lnTo>
                    <a:pt x="1979" y="345"/>
                  </a:lnTo>
                  <a:lnTo>
                    <a:pt x="1985" y="336"/>
                  </a:lnTo>
                  <a:lnTo>
                    <a:pt x="1990" y="327"/>
                  </a:lnTo>
                  <a:lnTo>
                    <a:pt x="1994" y="316"/>
                  </a:lnTo>
                  <a:lnTo>
                    <a:pt x="1998" y="306"/>
                  </a:lnTo>
                  <a:lnTo>
                    <a:pt x="2002" y="296"/>
                  </a:lnTo>
                  <a:lnTo>
                    <a:pt x="2005" y="284"/>
                  </a:lnTo>
                  <a:lnTo>
                    <a:pt x="2007" y="273"/>
                  </a:lnTo>
                  <a:lnTo>
                    <a:pt x="2009" y="262"/>
                  </a:lnTo>
                  <a:lnTo>
                    <a:pt x="2010" y="250"/>
                  </a:lnTo>
                  <a:lnTo>
                    <a:pt x="2011" y="238"/>
                  </a:lnTo>
                  <a:lnTo>
                    <a:pt x="2011" y="227"/>
                  </a:lnTo>
                  <a:lnTo>
                    <a:pt x="2011" y="214"/>
                  </a:lnTo>
                  <a:lnTo>
                    <a:pt x="2010" y="202"/>
                  </a:lnTo>
                  <a:lnTo>
                    <a:pt x="2009" y="191"/>
                  </a:lnTo>
                  <a:lnTo>
                    <a:pt x="2007" y="179"/>
                  </a:lnTo>
                  <a:lnTo>
                    <a:pt x="2005" y="168"/>
                  </a:lnTo>
                  <a:lnTo>
                    <a:pt x="2002" y="157"/>
                  </a:lnTo>
                  <a:lnTo>
                    <a:pt x="1998" y="146"/>
                  </a:lnTo>
                  <a:lnTo>
                    <a:pt x="1994" y="136"/>
                  </a:lnTo>
                  <a:lnTo>
                    <a:pt x="1990" y="126"/>
                  </a:lnTo>
                  <a:lnTo>
                    <a:pt x="1985" y="116"/>
                  </a:lnTo>
                  <a:lnTo>
                    <a:pt x="1979" y="107"/>
                  </a:lnTo>
                  <a:lnTo>
                    <a:pt x="1973" y="98"/>
                  </a:lnTo>
                  <a:lnTo>
                    <a:pt x="1967" y="89"/>
                  </a:lnTo>
                  <a:lnTo>
                    <a:pt x="1960" y="80"/>
                  </a:lnTo>
                  <a:lnTo>
                    <a:pt x="1952" y="72"/>
                  </a:lnTo>
                  <a:lnTo>
                    <a:pt x="1945" y="65"/>
                  </a:lnTo>
                  <a:lnTo>
                    <a:pt x="1937" y="57"/>
                  </a:lnTo>
                  <a:lnTo>
                    <a:pt x="1929" y="50"/>
                  </a:lnTo>
                  <a:lnTo>
                    <a:pt x="1920" y="43"/>
                  </a:lnTo>
                  <a:lnTo>
                    <a:pt x="1911" y="37"/>
                  </a:lnTo>
                  <a:lnTo>
                    <a:pt x="1902" y="32"/>
                  </a:lnTo>
                  <a:lnTo>
                    <a:pt x="1891" y="27"/>
                  </a:lnTo>
                  <a:lnTo>
                    <a:pt x="1881" y="22"/>
                  </a:lnTo>
                  <a:lnTo>
                    <a:pt x="1871" y="18"/>
                  </a:lnTo>
                  <a:lnTo>
                    <a:pt x="1860" y="13"/>
                  </a:lnTo>
                  <a:lnTo>
                    <a:pt x="1849" y="10"/>
                  </a:lnTo>
                  <a:lnTo>
                    <a:pt x="1838" y="7"/>
                  </a:lnTo>
                  <a:lnTo>
                    <a:pt x="1826" y="5"/>
                  </a:lnTo>
                  <a:lnTo>
                    <a:pt x="1815" y="3"/>
                  </a:lnTo>
                  <a:lnTo>
                    <a:pt x="1802" y="1"/>
                  </a:lnTo>
                  <a:lnTo>
                    <a:pt x="1791" y="1"/>
                  </a:lnTo>
                  <a:lnTo>
                    <a:pt x="1778" y="0"/>
                  </a:lnTo>
                  <a:lnTo>
                    <a:pt x="1765" y="1"/>
                  </a:lnTo>
                  <a:lnTo>
                    <a:pt x="1753" y="1"/>
                  </a:lnTo>
                  <a:lnTo>
                    <a:pt x="1741" y="3"/>
                  </a:lnTo>
                  <a:lnTo>
                    <a:pt x="1729" y="5"/>
                  </a:lnTo>
                  <a:lnTo>
                    <a:pt x="1718" y="7"/>
                  </a:lnTo>
                  <a:lnTo>
                    <a:pt x="1706" y="10"/>
                  </a:lnTo>
                  <a:lnTo>
                    <a:pt x="1695" y="13"/>
                  </a:lnTo>
                  <a:lnTo>
                    <a:pt x="1684" y="18"/>
                  </a:lnTo>
                  <a:lnTo>
                    <a:pt x="1674" y="22"/>
                  </a:lnTo>
                  <a:lnTo>
                    <a:pt x="1664" y="27"/>
                  </a:lnTo>
                  <a:lnTo>
                    <a:pt x="1654" y="32"/>
                  </a:lnTo>
                  <a:lnTo>
                    <a:pt x="1644" y="38"/>
                  </a:lnTo>
                  <a:lnTo>
                    <a:pt x="1636" y="44"/>
                  </a:lnTo>
                  <a:lnTo>
                    <a:pt x="1626" y="50"/>
                  </a:lnTo>
                  <a:lnTo>
                    <a:pt x="1618" y="58"/>
                  </a:lnTo>
                  <a:lnTo>
                    <a:pt x="1610" y="65"/>
                  </a:lnTo>
                  <a:lnTo>
                    <a:pt x="1603" y="72"/>
                  </a:lnTo>
                  <a:lnTo>
                    <a:pt x="1595" y="80"/>
                  </a:lnTo>
                  <a:lnTo>
                    <a:pt x="1588" y="89"/>
                  </a:lnTo>
                  <a:lnTo>
                    <a:pt x="1582" y="98"/>
                  </a:lnTo>
                  <a:lnTo>
                    <a:pt x="1576" y="107"/>
                  </a:lnTo>
                  <a:lnTo>
                    <a:pt x="1571" y="116"/>
                  </a:lnTo>
                  <a:lnTo>
                    <a:pt x="1565" y="127"/>
                  </a:lnTo>
                  <a:lnTo>
                    <a:pt x="1561" y="136"/>
                  </a:lnTo>
                  <a:lnTo>
                    <a:pt x="1557" y="146"/>
                  </a:lnTo>
                  <a:lnTo>
                    <a:pt x="1554" y="158"/>
                  </a:lnTo>
                  <a:lnTo>
                    <a:pt x="1551" y="168"/>
                  </a:lnTo>
                  <a:lnTo>
                    <a:pt x="1548" y="179"/>
                  </a:lnTo>
                  <a:lnTo>
                    <a:pt x="1546" y="191"/>
                  </a:lnTo>
                  <a:lnTo>
                    <a:pt x="1545" y="202"/>
                  </a:lnTo>
                  <a:lnTo>
                    <a:pt x="1544" y="214"/>
                  </a:lnTo>
                  <a:lnTo>
                    <a:pt x="1544" y="227"/>
                  </a:lnTo>
                  <a:lnTo>
                    <a:pt x="1544" y="238"/>
                  </a:lnTo>
                  <a:lnTo>
                    <a:pt x="1545" y="250"/>
                  </a:lnTo>
                  <a:lnTo>
                    <a:pt x="1546" y="262"/>
                  </a:lnTo>
                  <a:lnTo>
                    <a:pt x="1548" y="273"/>
                  </a:lnTo>
                  <a:lnTo>
                    <a:pt x="1551" y="284"/>
                  </a:lnTo>
                  <a:lnTo>
                    <a:pt x="1554" y="295"/>
                  </a:lnTo>
                  <a:lnTo>
                    <a:pt x="1557" y="306"/>
                  </a:lnTo>
                  <a:lnTo>
                    <a:pt x="1561" y="316"/>
                  </a:lnTo>
                  <a:lnTo>
                    <a:pt x="1565" y="327"/>
                  </a:lnTo>
                  <a:lnTo>
                    <a:pt x="1571" y="336"/>
                  </a:lnTo>
                  <a:lnTo>
                    <a:pt x="1576" y="345"/>
                  </a:lnTo>
                  <a:lnTo>
                    <a:pt x="1582" y="355"/>
                  </a:lnTo>
                  <a:lnTo>
                    <a:pt x="1588" y="364"/>
                  </a:lnTo>
                  <a:lnTo>
                    <a:pt x="1595" y="372"/>
                  </a:lnTo>
                  <a:lnTo>
                    <a:pt x="1603" y="380"/>
                  </a:lnTo>
                  <a:lnTo>
                    <a:pt x="1610" y="388"/>
                  </a:lnTo>
                  <a:lnTo>
                    <a:pt x="1618" y="395"/>
                  </a:lnTo>
                  <a:lnTo>
                    <a:pt x="1626" y="402"/>
                  </a:lnTo>
                  <a:lnTo>
                    <a:pt x="1636" y="409"/>
                  </a:lnTo>
                  <a:lnTo>
                    <a:pt x="1644" y="414"/>
                  </a:lnTo>
                  <a:lnTo>
                    <a:pt x="1654" y="421"/>
                  </a:lnTo>
                  <a:lnTo>
                    <a:pt x="1664" y="426"/>
                  </a:lnTo>
                  <a:lnTo>
                    <a:pt x="1674" y="431"/>
                  </a:lnTo>
                  <a:lnTo>
                    <a:pt x="1684" y="435"/>
                  </a:lnTo>
                  <a:lnTo>
                    <a:pt x="1695" y="439"/>
                  </a:lnTo>
                  <a:lnTo>
                    <a:pt x="1706" y="442"/>
                  </a:lnTo>
                  <a:lnTo>
                    <a:pt x="1718" y="445"/>
                  </a:lnTo>
                  <a:lnTo>
                    <a:pt x="1729" y="447"/>
                  </a:lnTo>
                  <a:lnTo>
                    <a:pt x="1741" y="449"/>
                  </a:lnTo>
                  <a:lnTo>
                    <a:pt x="1753" y="451"/>
                  </a:lnTo>
                  <a:lnTo>
                    <a:pt x="1765" y="451"/>
                  </a:lnTo>
                  <a:lnTo>
                    <a:pt x="1778" y="452"/>
                  </a:lnTo>
                  <a:close/>
                  <a:moveTo>
                    <a:pt x="1778" y="410"/>
                  </a:moveTo>
                  <a:lnTo>
                    <a:pt x="1758" y="409"/>
                  </a:lnTo>
                  <a:lnTo>
                    <a:pt x="1739" y="407"/>
                  </a:lnTo>
                  <a:lnTo>
                    <a:pt x="1721" y="402"/>
                  </a:lnTo>
                  <a:lnTo>
                    <a:pt x="1703" y="397"/>
                  </a:lnTo>
                  <a:lnTo>
                    <a:pt x="1686" y="389"/>
                  </a:lnTo>
                  <a:lnTo>
                    <a:pt x="1671" y="380"/>
                  </a:lnTo>
                  <a:lnTo>
                    <a:pt x="1656" y="370"/>
                  </a:lnTo>
                  <a:lnTo>
                    <a:pt x="1644" y="358"/>
                  </a:lnTo>
                  <a:lnTo>
                    <a:pt x="1632" y="345"/>
                  </a:lnTo>
                  <a:lnTo>
                    <a:pt x="1621" y="331"/>
                  </a:lnTo>
                  <a:lnTo>
                    <a:pt x="1612" y="316"/>
                  </a:lnTo>
                  <a:lnTo>
                    <a:pt x="1605" y="300"/>
                  </a:lnTo>
                  <a:lnTo>
                    <a:pt x="1598" y="282"/>
                  </a:lnTo>
                  <a:lnTo>
                    <a:pt x="1593" y="265"/>
                  </a:lnTo>
                  <a:lnTo>
                    <a:pt x="1591" y="245"/>
                  </a:lnTo>
                  <a:lnTo>
                    <a:pt x="1590" y="227"/>
                  </a:lnTo>
                  <a:lnTo>
                    <a:pt x="1591" y="207"/>
                  </a:lnTo>
                  <a:lnTo>
                    <a:pt x="1593" y="188"/>
                  </a:lnTo>
                  <a:lnTo>
                    <a:pt x="1598" y="170"/>
                  </a:lnTo>
                  <a:lnTo>
                    <a:pt x="1605" y="153"/>
                  </a:lnTo>
                  <a:lnTo>
                    <a:pt x="1612" y="137"/>
                  </a:lnTo>
                  <a:lnTo>
                    <a:pt x="1621" y="122"/>
                  </a:lnTo>
                  <a:lnTo>
                    <a:pt x="1632" y="107"/>
                  </a:lnTo>
                  <a:lnTo>
                    <a:pt x="1644" y="95"/>
                  </a:lnTo>
                  <a:lnTo>
                    <a:pt x="1656" y="82"/>
                  </a:lnTo>
                  <a:lnTo>
                    <a:pt x="1671" y="72"/>
                  </a:lnTo>
                  <a:lnTo>
                    <a:pt x="1686" y="64"/>
                  </a:lnTo>
                  <a:lnTo>
                    <a:pt x="1703" y="56"/>
                  </a:lnTo>
                  <a:lnTo>
                    <a:pt x="1721" y="50"/>
                  </a:lnTo>
                  <a:lnTo>
                    <a:pt x="1739" y="45"/>
                  </a:lnTo>
                  <a:lnTo>
                    <a:pt x="1758" y="43"/>
                  </a:lnTo>
                  <a:lnTo>
                    <a:pt x="1778" y="42"/>
                  </a:lnTo>
                  <a:lnTo>
                    <a:pt x="1798" y="43"/>
                  </a:lnTo>
                  <a:lnTo>
                    <a:pt x="1817" y="45"/>
                  </a:lnTo>
                  <a:lnTo>
                    <a:pt x="1836" y="50"/>
                  </a:lnTo>
                  <a:lnTo>
                    <a:pt x="1852" y="56"/>
                  </a:lnTo>
                  <a:lnTo>
                    <a:pt x="1869" y="64"/>
                  </a:lnTo>
                  <a:lnTo>
                    <a:pt x="1884" y="72"/>
                  </a:lnTo>
                  <a:lnTo>
                    <a:pt x="1899" y="82"/>
                  </a:lnTo>
                  <a:lnTo>
                    <a:pt x="1911" y="95"/>
                  </a:lnTo>
                  <a:lnTo>
                    <a:pt x="1924" y="107"/>
                  </a:lnTo>
                  <a:lnTo>
                    <a:pt x="1934" y="122"/>
                  </a:lnTo>
                  <a:lnTo>
                    <a:pt x="1943" y="137"/>
                  </a:lnTo>
                  <a:lnTo>
                    <a:pt x="1950" y="153"/>
                  </a:lnTo>
                  <a:lnTo>
                    <a:pt x="1957" y="170"/>
                  </a:lnTo>
                  <a:lnTo>
                    <a:pt x="1961" y="188"/>
                  </a:lnTo>
                  <a:lnTo>
                    <a:pt x="1964" y="207"/>
                  </a:lnTo>
                  <a:lnTo>
                    <a:pt x="1965" y="227"/>
                  </a:lnTo>
                  <a:lnTo>
                    <a:pt x="1964" y="245"/>
                  </a:lnTo>
                  <a:lnTo>
                    <a:pt x="1961" y="265"/>
                  </a:lnTo>
                  <a:lnTo>
                    <a:pt x="1957" y="282"/>
                  </a:lnTo>
                  <a:lnTo>
                    <a:pt x="1950" y="300"/>
                  </a:lnTo>
                  <a:lnTo>
                    <a:pt x="1943" y="316"/>
                  </a:lnTo>
                  <a:lnTo>
                    <a:pt x="1934" y="331"/>
                  </a:lnTo>
                  <a:lnTo>
                    <a:pt x="1924" y="345"/>
                  </a:lnTo>
                  <a:lnTo>
                    <a:pt x="1911" y="358"/>
                  </a:lnTo>
                  <a:lnTo>
                    <a:pt x="1899" y="370"/>
                  </a:lnTo>
                  <a:lnTo>
                    <a:pt x="1884" y="380"/>
                  </a:lnTo>
                  <a:lnTo>
                    <a:pt x="1869" y="389"/>
                  </a:lnTo>
                  <a:lnTo>
                    <a:pt x="1852" y="397"/>
                  </a:lnTo>
                  <a:lnTo>
                    <a:pt x="1836" y="402"/>
                  </a:lnTo>
                  <a:lnTo>
                    <a:pt x="1817" y="407"/>
                  </a:lnTo>
                  <a:lnTo>
                    <a:pt x="1798" y="409"/>
                  </a:lnTo>
                  <a:lnTo>
                    <a:pt x="1778" y="410"/>
                  </a:lnTo>
                  <a:close/>
                  <a:moveTo>
                    <a:pt x="2444" y="4"/>
                  </a:moveTo>
                  <a:lnTo>
                    <a:pt x="2444" y="365"/>
                  </a:lnTo>
                  <a:lnTo>
                    <a:pt x="2156" y="4"/>
                  </a:lnTo>
                  <a:lnTo>
                    <a:pt x="2118" y="4"/>
                  </a:lnTo>
                  <a:lnTo>
                    <a:pt x="2118" y="448"/>
                  </a:lnTo>
                  <a:lnTo>
                    <a:pt x="2165" y="448"/>
                  </a:lnTo>
                  <a:lnTo>
                    <a:pt x="2165" y="88"/>
                  </a:lnTo>
                  <a:lnTo>
                    <a:pt x="2451" y="448"/>
                  </a:lnTo>
                  <a:lnTo>
                    <a:pt x="2491" y="448"/>
                  </a:lnTo>
                  <a:lnTo>
                    <a:pt x="2491" y="4"/>
                  </a:lnTo>
                  <a:lnTo>
                    <a:pt x="2444" y="4"/>
                  </a:lnTo>
                  <a:close/>
                  <a:moveTo>
                    <a:pt x="2969" y="448"/>
                  </a:moveTo>
                  <a:lnTo>
                    <a:pt x="3019" y="448"/>
                  </a:lnTo>
                  <a:lnTo>
                    <a:pt x="2815" y="4"/>
                  </a:lnTo>
                  <a:lnTo>
                    <a:pt x="2768" y="4"/>
                  </a:lnTo>
                  <a:lnTo>
                    <a:pt x="2564" y="448"/>
                  </a:lnTo>
                  <a:lnTo>
                    <a:pt x="2614" y="448"/>
                  </a:lnTo>
                  <a:lnTo>
                    <a:pt x="2667" y="330"/>
                  </a:lnTo>
                  <a:lnTo>
                    <a:pt x="2915" y="330"/>
                  </a:lnTo>
                  <a:lnTo>
                    <a:pt x="2969" y="448"/>
                  </a:lnTo>
                  <a:close/>
                  <a:moveTo>
                    <a:pt x="2684" y="292"/>
                  </a:moveTo>
                  <a:lnTo>
                    <a:pt x="2791" y="53"/>
                  </a:lnTo>
                  <a:lnTo>
                    <a:pt x="2899" y="292"/>
                  </a:lnTo>
                  <a:lnTo>
                    <a:pt x="2684" y="292"/>
                  </a:lnTo>
                  <a:close/>
                  <a:moveTo>
                    <a:pt x="3093" y="448"/>
                  </a:moveTo>
                  <a:lnTo>
                    <a:pt x="3390" y="448"/>
                  </a:lnTo>
                  <a:lnTo>
                    <a:pt x="3390" y="408"/>
                  </a:lnTo>
                  <a:lnTo>
                    <a:pt x="3140" y="408"/>
                  </a:lnTo>
                  <a:lnTo>
                    <a:pt x="3140" y="4"/>
                  </a:lnTo>
                  <a:lnTo>
                    <a:pt x="3093" y="4"/>
                  </a:lnTo>
                  <a:lnTo>
                    <a:pt x="3093" y="448"/>
                  </a:lnTo>
                  <a:close/>
                  <a:moveTo>
                    <a:pt x="3516" y="408"/>
                  </a:moveTo>
                  <a:lnTo>
                    <a:pt x="3516" y="243"/>
                  </a:lnTo>
                  <a:lnTo>
                    <a:pt x="3746" y="243"/>
                  </a:lnTo>
                  <a:lnTo>
                    <a:pt x="3746" y="203"/>
                  </a:lnTo>
                  <a:lnTo>
                    <a:pt x="3516" y="203"/>
                  </a:lnTo>
                  <a:lnTo>
                    <a:pt x="3516" y="44"/>
                  </a:lnTo>
                  <a:lnTo>
                    <a:pt x="3774" y="44"/>
                  </a:lnTo>
                  <a:lnTo>
                    <a:pt x="3774" y="4"/>
                  </a:lnTo>
                  <a:lnTo>
                    <a:pt x="3468" y="4"/>
                  </a:lnTo>
                  <a:lnTo>
                    <a:pt x="3468" y="448"/>
                  </a:lnTo>
                  <a:lnTo>
                    <a:pt x="3784" y="448"/>
                  </a:lnTo>
                  <a:lnTo>
                    <a:pt x="3784" y="408"/>
                  </a:lnTo>
                  <a:lnTo>
                    <a:pt x="3516" y="408"/>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85" name="Freeform 85">
              <a:extLst>
                <a:ext uri="{FF2B5EF4-FFF2-40B4-BE49-F238E27FC236}">
                  <a16:creationId xmlns:a16="http://schemas.microsoft.com/office/drawing/2014/main" id="{6752FD5D-6E6C-E4F2-745A-4DC2F6B55E88}"/>
                </a:ext>
              </a:extLst>
            </p:cNvPr>
            <p:cNvSpPr>
              <a:spLocks/>
            </p:cNvSpPr>
            <p:nvPr userDrawn="1"/>
          </p:nvSpPr>
          <p:spPr bwMode="auto">
            <a:xfrm>
              <a:off x="5062538" y="3435351"/>
              <a:ext cx="38100" cy="52388"/>
            </a:xfrm>
            <a:custGeom>
              <a:avLst/>
              <a:gdLst>
                <a:gd name="T0" fmla="*/ 206 w 332"/>
                <a:gd name="T1" fmla="*/ 449 h 452"/>
                <a:gd name="T2" fmla="*/ 254 w 332"/>
                <a:gd name="T3" fmla="*/ 437 h 452"/>
                <a:gd name="T4" fmla="*/ 292 w 332"/>
                <a:gd name="T5" fmla="*/ 416 h 452"/>
                <a:gd name="T6" fmla="*/ 316 w 332"/>
                <a:gd name="T7" fmla="*/ 388 h 452"/>
                <a:gd name="T8" fmla="*/ 330 w 332"/>
                <a:gd name="T9" fmla="*/ 355 h 452"/>
                <a:gd name="T10" fmla="*/ 331 w 332"/>
                <a:gd name="T11" fmla="*/ 316 h 452"/>
                <a:gd name="T12" fmla="*/ 320 w 332"/>
                <a:gd name="T13" fmla="*/ 280 h 452"/>
                <a:gd name="T14" fmla="*/ 298 w 332"/>
                <a:gd name="T15" fmla="*/ 255 h 452"/>
                <a:gd name="T16" fmla="*/ 268 w 332"/>
                <a:gd name="T17" fmla="*/ 235 h 452"/>
                <a:gd name="T18" fmla="*/ 220 w 332"/>
                <a:gd name="T19" fmla="*/ 217 h 452"/>
                <a:gd name="T20" fmla="*/ 145 w 332"/>
                <a:gd name="T21" fmla="*/ 198 h 452"/>
                <a:gd name="T22" fmla="*/ 110 w 332"/>
                <a:gd name="T23" fmla="*/ 187 h 452"/>
                <a:gd name="T24" fmla="*/ 82 w 332"/>
                <a:gd name="T25" fmla="*/ 172 h 452"/>
                <a:gd name="T26" fmla="*/ 64 w 332"/>
                <a:gd name="T27" fmla="*/ 150 h 452"/>
                <a:gd name="T28" fmla="*/ 58 w 332"/>
                <a:gd name="T29" fmla="*/ 121 h 452"/>
                <a:gd name="T30" fmla="*/ 61 w 332"/>
                <a:gd name="T31" fmla="*/ 97 h 452"/>
                <a:gd name="T32" fmla="*/ 73 w 332"/>
                <a:gd name="T33" fmla="*/ 76 h 452"/>
                <a:gd name="T34" fmla="*/ 93 w 332"/>
                <a:gd name="T35" fmla="*/ 59 h 452"/>
                <a:gd name="T36" fmla="*/ 122 w 332"/>
                <a:gd name="T37" fmla="*/ 46 h 452"/>
                <a:gd name="T38" fmla="*/ 160 w 332"/>
                <a:gd name="T39" fmla="*/ 41 h 452"/>
                <a:gd name="T40" fmla="*/ 206 w 332"/>
                <a:gd name="T41" fmla="*/ 42 h 452"/>
                <a:gd name="T42" fmla="*/ 252 w 332"/>
                <a:gd name="T43" fmla="*/ 55 h 452"/>
                <a:gd name="T44" fmla="*/ 298 w 332"/>
                <a:gd name="T45" fmla="*/ 77 h 452"/>
                <a:gd name="T46" fmla="*/ 284 w 332"/>
                <a:gd name="T47" fmla="*/ 23 h 452"/>
                <a:gd name="T48" fmla="*/ 231 w 332"/>
                <a:gd name="T49" fmla="*/ 6 h 452"/>
                <a:gd name="T50" fmla="*/ 176 w 332"/>
                <a:gd name="T51" fmla="*/ 0 h 452"/>
                <a:gd name="T52" fmla="*/ 118 w 332"/>
                <a:gd name="T53" fmla="*/ 6 h 452"/>
                <a:gd name="T54" fmla="*/ 73 w 332"/>
                <a:gd name="T55" fmla="*/ 22 h 452"/>
                <a:gd name="T56" fmla="*/ 41 w 332"/>
                <a:gd name="T57" fmla="*/ 45 h 452"/>
                <a:gd name="T58" fmla="*/ 20 w 332"/>
                <a:gd name="T59" fmla="*/ 75 h 452"/>
                <a:gd name="T60" fmla="*/ 11 w 332"/>
                <a:gd name="T61" fmla="*/ 110 h 452"/>
                <a:gd name="T62" fmla="*/ 14 w 332"/>
                <a:gd name="T63" fmla="*/ 150 h 452"/>
                <a:gd name="T64" fmla="*/ 29 w 332"/>
                <a:gd name="T65" fmla="*/ 183 h 452"/>
                <a:gd name="T66" fmla="*/ 53 w 332"/>
                <a:gd name="T67" fmla="*/ 207 h 452"/>
                <a:gd name="T68" fmla="*/ 86 w 332"/>
                <a:gd name="T69" fmla="*/ 225 h 452"/>
                <a:gd name="T70" fmla="*/ 148 w 332"/>
                <a:gd name="T71" fmla="*/ 244 h 452"/>
                <a:gd name="T72" fmla="*/ 211 w 332"/>
                <a:gd name="T73" fmla="*/ 260 h 452"/>
                <a:gd name="T74" fmla="*/ 243 w 332"/>
                <a:gd name="T75" fmla="*/ 272 h 452"/>
                <a:gd name="T76" fmla="*/ 268 w 332"/>
                <a:gd name="T77" fmla="*/ 290 h 452"/>
                <a:gd name="T78" fmla="*/ 282 w 332"/>
                <a:gd name="T79" fmla="*/ 313 h 452"/>
                <a:gd name="T80" fmla="*/ 285 w 332"/>
                <a:gd name="T81" fmla="*/ 341 h 452"/>
                <a:gd name="T82" fmla="*/ 278 w 332"/>
                <a:gd name="T83" fmla="*/ 364 h 452"/>
                <a:gd name="T84" fmla="*/ 264 w 332"/>
                <a:gd name="T85" fmla="*/ 383 h 452"/>
                <a:gd name="T86" fmla="*/ 240 w 332"/>
                <a:gd name="T87" fmla="*/ 399 h 452"/>
                <a:gd name="T88" fmla="*/ 208 w 332"/>
                <a:gd name="T89" fmla="*/ 409 h 452"/>
                <a:gd name="T90" fmla="*/ 165 w 332"/>
                <a:gd name="T91" fmla="*/ 412 h 452"/>
                <a:gd name="T92" fmla="*/ 102 w 332"/>
                <a:gd name="T93" fmla="*/ 403 h 452"/>
                <a:gd name="T94" fmla="*/ 46 w 332"/>
                <a:gd name="T95" fmla="*/ 379 h 452"/>
                <a:gd name="T96" fmla="*/ 0 w 332"/>
                <a:gd name="T97" fmla="*/ 395 h 452"/>
                <a:gd name="T98" fmla="*/ 21 w 332"/>
                <a:gd name="T99" fmla="*/ 412 h 452"/>
                <a:gd name="T100" fmla="*/ 49 w 332"/>
                <a:gd name="T101" fmla="*/ 428 h 452"/>
                <a:gd name="T102" fmla="*/ 93 w 332"/>
                <a:gd name="T103" fmla="*/ 443 h 452"/>
                <a:gd name="T104" fmla="*/ 140 w 332"/>
                <a:gd name="T105" fmla="*/ 451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2" h="452">
                  <a:moveTo>
                    <a:pt x="165" y="452"/>
                  </a:moveTo>
                  <a:lnTo>
                    <a:pt x="186" y="451"/>
                  </a:lnTo>
                  <a:lnTo>
                    <a:pt x="206" y="449"/>
                  </a:lnTo>
                  <a:lnTo>
                    <a:pt x="223" y="446"/>
                  </a:lnTo>
                  <a:lnTo>
                    <a:pt x="240" y="442"/>
                  </a:lnTo>
                  <a:lnTo>
                    <a:pt x="254" y="437"/>
                  </a:lnTo>
                  <a:lnTo>
                    <a:pt x="269" y="431"/>
                  </a:lnTo>
                  <a:lnTo>
                    <a:pt x="280" y="424"/>
                  </a:lnTo>
                  <a:lnTo>
                    <a:pt x="292" y="416"/>
                  </a:lnTo>
                  <a:lnTo>
                    <a:pt x="301" y="407"/>
                  </a:lnTo>
                  <a:lnTo>
                    <a:pt x="309" y="398"/>
                  </a:lnTo>
                  <a:lnTo>
                    <a:pt x="316" y="388"/>
                  </a:lnTo>
                  <a:lnTo>
                    <a:pt x="322" y="377"/>
                  </a:lnTo>
                  <a:lnTo>
                    <a:pt x="327" y="367"/>
                  </a:lnTo>
                  <a:lnTo>
                    <a:pt x="330" y="355"/>
                  </a:lnTo>
                  <a:lnTo>
                    <a:pt x="331" y="343"/>
                  </a:lnTo>
                  <a:lnTo>
                    <a:pt x="332" y="331"/>
                  </a:lnTo>
                  <a:lnTo>
                    <a:pt x="331" y="316"/>
                  </a:lnTo>
                  <a:lnTo>
                    <a:pt x="329" y="303"/>
                  </a:lnTo>
                  <a:lnTo>
                    <a:pt x="325" y="292"/>
                  </a:lnTo>
                  <a:lnTo>
                    <a:pt x="320" y="280"/>
                  </a:lnTo>
                  <a:lnTo>
                    <a:pt x="314" y="271"/>
                  </a:lnTo>
                  <a:lnTo>
                    <a:pt x="306" y="262"/>
                  </a:lnTo>
                  <a:lnTo>
                    <a:pt x="298" y="255"/>
                  </a:lnTo>
                  <a:lnTo>
                    <a:pt x="288" y="247"/>
                  </a:lnTo>
                  <a:lnTo>
                    <a:pt x="279" y="241"/>
                  </a:lnTo>
                  <a:lnTo>
                    <a:pt x="268" y="235"/>
                  </a:lnTo>
                  <a:lnTo>
                    <a:pt x="256" y="230"/>
                  </a:lnTo>
                  <a:lnTo>
                    <a:pt x="245" y="226"/>
                  </a:lnTo>
                  <a:lnTo>
                    <a:pt x="220" y="217"/>
                  </a:lnTo>
                  <a:lnTo>
                    <a:pt x="194" y="211"/>
                  </a:lnTo>
                  <a:lnTo>
                    <a:pt x="169" y="205"/>
                  </a:lnTo>
                  <a:lnTo>
                    <a:pt x="145" y="198"/>
                  </a:lnTo>
                  <a:lnTo>
                    <a:pt x="132" y="195"/>
                  </a:lnTo>
                  <a:lnTo>
                    <a:pt x="121" y="191"/>
                  </a:lnTo>
                  <a:lnTo>
                    <a:pt x="110" y="187"/>
                  </a:lnTo>
                  <a:lnTo>
                    <a:pt x="100" y="182"/>
                  </a:lnTo>
                  <a:lnTo>
                    <a:pt x="91" y="177"/>
                  </a:lnTo>
                  <a:lnTo>
                    <a:pt x="82" y="172"/>
                  </a:lnTo>
                  <a:lnTo>
                    <a:pt x="75" y="165"/>
                  </a:lnTo>
                  <a:lnTo>
                    <a:pt x="69" y="159"/>
                  </a:lnTo>
                  <a:lnTo>
                    <a:pt x="64" y="150"/>
                  </a:lnTo>
                  <a:lnTo>
                    <a:pt x="61" y="141"/>
                  </a:lnTo>
                  <a:lnTo>
                    <a:pt x="58" y="132"/>
                  </a:lnTo>
                  <a:lnTo>
                    <a:pt x="58" y="121"/>
                  </a:lnTo>
                  <a:lnTo>
                    <a:pt x="58" y="112"/>
                  </a:lnTo>
                  <a:lnTo>
                    <a:pt x="59" y="105"/>
                  </a:lnTo>
                  <a:lnTo>
                    <a:pt x="61" y="97"/>
                  </a:lnTo>
                  <a:lnTo>
                    <a:pt x="64" y="90"/>
                  </a:lnTo>
                  <a:lnTo>
                    <a:pt x="68" y="82"/>
                  </a:lnTo>
                  <a:lnTo>
                    <a:pt x="73" y="76"/>
                  </a:lnTo>
                  <a:lnTo>
                    <a:pt x="78" y="70"/>
                  </a:lnTo>
                  <a:lnTo>
                    <a:pt x="86" y="64"/>
                  </a:lnTo>
                  <a:lnTo>
                    <a:pt x="93" y="59"/>
                  </a:lnTo>
                  <a:lnTo>
                    <a:pt x="102" y="55"/>
                  </a:lnTo>
                  <a:lnTo>
                    <a:pt x="111" y="50"/>
                  </a:lnTo>
                  <a:lnTo>
                    <a:pt x="122" y="46"/>
                  </a:lnTo>
                  <a:lnTo>
                    <a:pt x="134" y="44"/>
                  </a:lnTo>
                  <a:lnTo>
                    <a:pt x="147" y="42"/>
                  </a:lnTo>
                  <a:lnTo>
                    <a:pt x="160" y="41"/>
                  </a:lnTo>
                  <a:lnTo>
                    <a:pt x="176" y="40"/>
                  </a:lnTo>
                  <a:lnTo>
                    <a:pt x="190" y="41"/>
                  </a:lnTo>
                  <a:lnTo>
                    <a:pt x="206" y="42"/>
                  </a:lnTo>
                  <a:lnTo>
                    <a:pt x="221" y="45"/>
                  </a:lnTo>
                  <a:lnTo>
                    <a:pt x="237" y="49"/>
                  </a:lnTo>
                  <a:lnTo>
                    <a:pt x="252" y="55"/>
                  </a:lnTo>
                  <a:lnTo>
                    <a:pt x="268" y="61"/>
                  </a:lnTo>
                  <a:lnTo>
                    <a:pt x="283" y="68"/>
                  </a:lnTo>
                  <a:lnTo>
                    <a:pt x="298" y="77"/>
                  </a:lnTo>
                  <a:lnTo>
                    <a:pt x="313" y="40"/>
                  </a:lnTo>
                  <a:lnTo>
                    <a:pt x="299" y="31"/>
                  </a:lnTo>
                  <a:lnTo>
                    <a:pt x="284" y="23"/>
                  </a:lnTo>
                  <a:lnTo>
                    <a:pt x="268" y="16"/>
                  </a:lnTo>
                  <a:lnTo>
                    <a:pt x="250" y="10"/>
                  </a:lnTo>
                  <a:lnTo>
                    <a:pt x="231" y="6"/>
                  </a:lnTo>
                  <a:lnTo>
                    <a:pt x="213" y="3"/>
                  </a:lnTo>
                  <a:lnTo>
                    <a:pt x="194" y="1"/>
                  </a:lnTo>
                  <a:lnTo>
                    <a:pt x="176" y="0"/>
                  </a:lnTo>
                  <a:lnTo>
                    <a:pt x="155" y="1"/>
                  </a:lnTo>
                  <a:lnTo>
                    <a:pt x="135" y="3"/>
                  </a:lnTo>
                  <a:lnTo>
                    <a:pt x="118" y="6"/>
                  </a:lnTo>
                  <a:lnTo>
                    <a:pt x="101" y="10"/>
                  </a:lnTo>
                  <a:lnTo>
                    <a:pt x="87" y="15"/>
                  </a:lnTo>
                  <a:lnTo>
                    <a:pt x="73" y="22"/>
                  </a:lnTo>
                  <a:lnTo>
                    <a:pt x="61" y="29"/>
                  </a:lnTo>
                  <a:lnTo>
                    <a:pt x="50" y="37"/>
                  </a:lnTo>
                  <a:lnTo>
                    <a:pt x="41" y="45"/>
                  </a:lnTo>
                  <a:lnTo>
                    <a:pt x="33" y="55"/>
                  </a:lnTo>
                  <a:lnTo>
                    <a:pt x="25" y="65"/>
                  </a:lnTo>
                  <a:lnTo>
                    <a:pt x="20" y="75"/>
                  </a:lnTo>
                  <a:lnTo>
                    <a:pt x="16" y="87"/>
                  </a:lnTo>
                  <a:lnTo>
                    <a:pt x="13" y="98"/>
                  </a:lnTo>
                  <a:lnTo>
                    <a:pt x="11" y="110"/>
                  </a:lnTo>
                  <a:lnTo>
                    <a:pt x="11" y="123"/>
                  </a:lnTo>
                  <a:lnTo>
                    <a:pt x="11" y="137"/>
                  </a:lnTo>
                  <a:lnTo>
                    <a:pt x="14" y="150"/>
                  </a:lnTo>
                  <a:lnTo>
                    <a:pt x="17" y="163"/>
                  </a:lnTo>
                  <a:lnTo>
                    <a:pt x="22" y="173"/>
                  </a:lnTo>
                  <a:lnTo>
                    <a:pt x="29" y="183"/>
                  </a:lnTo>
                  <a:lnTo>
                    <a:pt x="36" y="193"/>
                  </a:lnTo>
                  <a:lnTo>
                    <a:pt x="44" y="200"/>
                  </a:lnTo>
                  <a:lnTo>
                    <a:pt x="53" y="207"/>
                  </a:lnTo>
                  <a:lnTo>
                    <a:pt x="64" y="213"/>
                  </a:lnTo>
                  <a:lnTo>
                    <a:pt x="74" y="220"/>
                  </a:lnTo>
                  <a:lnTo>
                    <a:pt x="86" y="225"/>
                  </a:lnTo>
                  <a:lnTo>
                    <a:pt x="98" y="229"/>
                  </a:lnTo>
                  <a:lnTo>
                    <a:pt x="123" y="237"/>
                  </a:lnTo>
                  <a:lnTo>
                    <a:pt x="148" y="244"/>
                  </a:lnTo>
                  <a:lnTo>
                    <a:pt x="174" y="250"/>
                  </a:lnTo>
                  <a:lnTo>
                    <a:pt x="198" y="257"/>
                  </a:lnTo>
                  <a:lnTo>
                    <a:pt x="211" y="260"/>
                  </a:lnTo>
                  <a:lnTo>
                    <a:pt x="221" y="264"/>
                  </a:lnTo>
                  <a:lnTo>
                    <a:pt x="233" y="268"/>
                  </a:lnTo>
                  <a:lnTo>
                    <a:pt x="243" y="272"/>
                  </a:lnTo>
                  <a:lnTo>
                    <a:pt x="251" y="277"/>
                  </a:lnTo>
                  <a:lnTo>
                    <a:pt x="260" y="282"/>
                  </a:lnTo>
                  <a:lnTo>
                    <a:pt x="268" y="290"/>
                  </a:lnTo>
                  <a:lnTo>
                    <a:pt x="274" y="296"/>
                  </a:lnTo>
                  <a:lnTo>
                    <a:pt x="278" y="304"/>
                  </a:lnTo>
                  <a:lnTo>
                    <a:pt x="282" y="313"/>
                  </a:lnTo>
                  <a:lnTo>
                    <a:pt x="284" y="323"/>
                  </a:lnTo>
                  <a:lnTo>
                    <a:pt x="285" y="334"/>
                  </a:lnTo>
                  <a:lnTo>
                    <a:pt x="285" y="341"/>
                  </a:lnTo>
                  <a:lnTo>
                    <a:pt x="283" y="349"/>
                  </a:lnTo>
                  <a:lnTo>
                    <a:pt x="281" y="357"/>
                  </a:lnTo>
                  <a:lnTo>
                    <a:pt x="278" y="364"/>
                  </a:lnTo>
                  <a:lnTo>
                    <a:pt x="274" y="371"/>
                  </a:lnTo>
                  <a:lnTo>
                    <a:pt x="270" y="377"/>
                  </a:lnTo>
                  <a:lnTo>
                    <a:pt x="264" y="383"/>
                  </a:lnTo>
                  <a:lnTo>
                    <a:pt x="256" y="390"/>
                  </a:lnTo>
                  <a:lnTo>
                    <a:pt x="249" y="395"/>
                  </a:lnTo>
                  <a:lnTo>
                    <a:pt x="240" y="399"/>
                  </a:lnTo>
                  <a:lnTo>
                    <a:pt x="230" y="403"/>
                  </a:lnTo>
                  <a:lnTo>
                    <a:pt x="219" y="406"/>
                  </a:lnTo>
                  <a:lnTo>
                    <a:pt x="208" y="409"/>
                  </a:lnTo>
                  <a:lnTo>
                    <a:pt x="194" y="410"/>
                  </a:lnTo>
                  <a:lnTo>
                    <a:pt x="181" y="412"/>
                  </a:lnTo>
                  <a:lnTo>
                    <a:pt x="165" y="412"/>
                  </a:lnTo>
                  <a:lnTo>
                    <a:pt x="143" y="411"/>
                  </a:lnTo>
                  <a:lnTo>
                    <a:pt x="122" y="408"/>
                  </a:lnTo>
                  <a:lnTo>
                    <a:pt x="102" y="403"/>
                  </a:lnTo>
                  <a:lnTo>
                    <a:pt x="81" y="397"/>
                  </a:lnTo>
                  <a:lnTo>
                    <a:pt x="64" y="389"/>
                  </a:lnTo>
                  <a:lnTo>
                    <a:pt x="46" y="379"/>
                  </a:lnTo>
                  <a:lnTo>
                    <a:pt x="32" y="370"/>
                  </a:lnTo>
                  <a:lnTo>
                    <a:pt x="18" y="359"/>
                  </a:lnTo>
                  <a:lnTo>
                    <a:pt x="0" y="395"/>
                  </a:lnTo>
                  <a:lnTo>
                    <a:pt x="7" y="401"/>
                  </a:lnTo>
                  <a:lnTo>
                    <a:pt x="14" y="407"/>
                  </a:lnTo>
                  <a:lnTo>
                    <a:pt x="21" y="412"/>
                  </a:lnTo>
                  <a:lnTo>
                    <a:pt x="31" y="417"/>
                  </a:lnTo>
                  <a:lnTo>
                    <a:pt x="39" y="423"/>
                  </a:lnTo>
                  <a:lnTo>
                    <a:pt x="49" y="428"/>
                  </a:lnTo>
                  <a:lnTo>
                    <a:pt x="60" y="432"/>
                  </a:lnTo>
                  <a:lnTo>
                    <a:pt x="70" y="436"/>
                  </a:lnTo>
                  <a:lnTo>
                    <a:pt x="93" y="443"/>
                  </a:lnTo>
                  <a:lnTo>
                    <a:pt x="116" y="448"/>
                  </a:lnTo>
                  <a:lnTo>
                    <a:pt x="128" y="449"/>
                  </a:lnTo>
                  <a:lnTo>
                    <a:pt x="140" y="451"/>
                  </a:lnTo>
                  <a:lnTo>
                    <a:pt x="153" y="451"/>
                  </a:lnTo>
                  <a:lnTo>
                    <a:pt x="165" y="45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6" name="Rectangle 86">
              <a:extLst>
                <a:ext uri="{FF2B5EF4-FFF2-40B4-BE49-F238E27FC236}">
                  <a16:creationId xmlns:a16="http://schemas.microsoft.com/office/drawing/2014/main" id="{9F690BF7-A0C3-54B3-B33A-ECECDB966568}"/>
                </a:ext>
              </a:extLst>
            </p:cNvPr>
            <p:cNvSpPr>
              <a:spLocks noChangeArrowheads="1"/>
            </p:cNvSpPr>
            <p:nvPr userDrawn="1"/>
          </p:nvSpPr>
          <p:spPr bwMode="auto">
            <a:xfrm>
              <a:off x="5111750" y="3436938"/>
              <a:ext cx="6350" cy="49213"/>
            </a:xfrm>
            <a:prstGeom prst="rect">
              <a:avLst/>
            </a:prstGeom>
            <a:noFill/>
            <a:ln w="3175">
              <a:solidFill>
                <a:srgbClr val="E7EDF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7" name="Freeform 87">
              <a:extLst>
                <a:ext uri="{FF2B5EF4-FFF2-40B4-BE49-F238E27FC236}">
                  <a16:creationId xmlns:a16="http://schemas.microsoft.com/office/drawing/2014/main" id="{FE692F57-C3BF-9D76-DD53-48AE357CDA3A}"/>
                </a:ext>
              </a:extLst>
            </p:cNvPr>
            <p:cNvSpPr>
              <a:spLocks/>
            </p:cNvSpPr>
            <p:nvPr userDrawn="1"/>
          </p:nvSpPr>
          <p:spPr bwMode="auto">
            <a:xfrm>
              <a:off x="5133975" y="3436938"/>
              <a:ext cx="39687" cy="49213"/>
            </a:xfrm>
            <a:custGeom>
              <a:avLst/>
              <a:gdLst>
                <a:gd name="T0" fmla="*/ 356 w 356"/>
                <a:gd name="T1" fmla="*/ 444 h 444"/>
                <a:gd name="T2" fmla="*/ 247 w 356"/>
                <a:gd name="T3" fmla="*/ 292 h 444"/>
                <a:gd name="T4" fmla="*/ 259 w 356"/>
                <a:gd name="T5" fmla="*/ 288 h 444"/>
                <a:gd name="T6" fmla="*/ 270 w 356"/>
                <a:gd name="T7" fmla="*/ 283 h 444"/>
                <a:gd name="T8" fmla="*/ 280 w 356"/>
                <a:gd name="T9" fmla="*/ 277 h 444"/>
                <a:gd name="T10" fmla="*/ 291 w 356"/>
                <a:gd name="T11" fmla="*/ 271 h 444"/>
                <a:gd name="T12" fmla="*/ 300 w 356"/>
                <a:gd name="T13" fmla="*/ 264 h 444"/>
                <a:gd name="T14" fmla="*/ 308 w 356"/>
                <a:gd name="T15" fmla="*/ 257 h 444"/>
                <a:gd name="T16" fmla="*/ 316 w 356"/>
                <a:gd name="T17" fmla="*/ 250 h 444"/>
                <a:gd name="T18" fmla="*/ 323 w 356"/>
                <a:gd name="T19" fmla="*/ 240 h 444"/>
                <a:gd name="T20" fmla="*/ 329 w 356"/>
                <a:gd name="T21" fmla="*/ 231 h 444"/>
                <a:gd name="T22" fmla="*/ 334 w 356"/>
                <a:gd name="T23" fmla="*/ 222 h 444"/>
                <a:gd name="T24" fmla="*/ 338 w 356"/>
                <a:gd name="T25" fmla="*/ 211 h 444"/>
                <a:gd name="T26" fmla="*/ 343 w 356"/>
                <a:gd name="T27" fmla="*/ 201 h 444"/>
                <a:gd name="T28" fmla="*/ 346 w 356"/>
                <a:gd name="T29" fmla="*/ 190 h 444"/>
                <a:gd name="T30" fmla="*/ 348 w 356"/>
                <a:gd name="T31" fmla="*/ 177 h 444"/>
                <a:gd name="T32" fmla="*/ 349 w 356"/>
                <a:gd name="T33" fmla="*/ 165 h 444"/>
                <a:gd name="T34" fmla="*/ 349 w 356"/>
                <a:gd name="T35" fmla="*/ 153 h 444"/>
                <a:gd name="T36" fmla="*/ 349 w 356"/>
                <a:gd name="T37" fmla="*/ 135 h 444"/>
                <a:gd name="T38" fmla="*/ 346 w 356"/>
                <a:gd name="T39" fmla="*/ 119 h 444"/>
                <a:gd name="T40" fmla="*/ 343 w 356"/>
                <a:gd name="T41" fmla="*/ 103 h 444"/>
                <a:gd name="T42" fmla="*/ 336 w 356"/>
                <a:gd name="T43" fmla="*/ 89 h 444"/>
                <a:gd name="T44" fmla="*/ 330 w 356"/>
                <a:gd name="T45" fmla="*/ 75 h 444"/>
                <a:gd name="T46" fmla="*/ 322 w 356"/>
                <a:gd name="T47" fmla="*/ 62 h 444"/>
                <a:gd name="T48" fmla="*/ 311 w 356"/>
                <a:gd name="T49" fmla="*/ 51 h 444"/>
                <a:gd name="T50" fmla="*/ 300 w 356"/>
                <a:gd name="T51" fmla="*/ 40 h 444"/>
                <a:gd name="T52" fmla="*/ 288 w 356"/>
                <a:gd name="T53" fmla="*/ 31 h 444"/>
                <a:gd name="T54" fmla="*/ 274 w 356"/>
                <a:gd name="T55" fmla="*/ 23 h 444"/>
                <a:gd name="T56" fmla="*/ 260 w 356"/>
                <a:gd name="T57" fmla="*/ 17 h 444"/>
                <a:gd name="T58" fmla="*/ 243 w 356"/>
                <a:gd name="T59" fmla="*/ 10 h 444"/>
                <a:gd name="T60" fmla="*/ 226 w 356"/>
                <a:gd name="T61" fmla="*/ 6 h 444"/>
                <a:gd name="T62" fmla="*/ 207 w 356"/>
                <a:gd name="T63" fmla="*/ 3 h 444"/>
                <a:gd name="T64" fmla="*/ 187 w 356"/>
                <a:gd name="T65" fmla="*/ 1 h 444"/>
                <a:gd name="T66" fmla="*/ 167 w 356"/>
                <a:gd name="T67" fmla="*/ 0 h 444"/>
                <a:gd name="T68" fmla="*/ 0 w 356"/>
                <a:gd name="T69" fmla="*/ 0 h 444"/>
                <a:gd name="T70" fmla="*/ 0 w 356"/>
                <a:gd name="T71" fmla="*/ 444 h 444"/>
                <a:gd name="T72" fmla="*/ 48 w 356"/>
                <a:gd name="T73" fmla="*/ 444 h 444"/>
                <a:gd name="T74" fmla="*/ 48 w 356"/>
                <a:gd name="T75" fmla="*/ 303 h 444"/>
                <a:gd name="T76" fmla="*/ 167 w 356"/>
                <a:gd name="T77" fmla="*/ 303 h 444"/>
                <a:gd name="T78" fmla="*/ 176 w 356"/>
                <a:gd name="T79" fmla="*/ 303 h 444"/>
                <a:gd name="T80" fmla="*/ 185 w 356"/>
                <a:gd name="T81" fmla="*/ 303 h 444"/>
                <a:gd name="T82" fmla="*/ 193 w 356"/>
                <a:gd name="T83" fmla="*/ 302 h 444"/>
                <a:gd name="T84" fmla="*/ 203 w 356"/>
                <a:gd name="T85" fmla="*/ 301 h 444"/>
                <a:gd name="T86" fmla="*/ 304 w 356"/>
                <a:gd name="T87" fmla="*/ 444 h 444"/>
                <a:gd name="T88" fmla="*/ 356 w 356"/>
                <a:gd name="T89" fmla="*/ 444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56" h="444">
                  <a:moveTo>
                    <a:pt x="356" y="444"/>
                  </a:moveTo>
                  <a:lnTo>
                    <a:pt x="247" y="292"/>
                  </a:lnTo>
                  <a:lnTo>
                    <a:pt x="259" y="288"/>
                  </a:lnTo>
                  <a:lnTo>
                    <a:pt x="270" y="283"/>
                  </a:lnTo>
                  <a:lnTo>
                    <a:pt x="280" y="277"/>
                  </a:lnTo>
                  <a:lnTo>
                    <a:pt x="291" y="271"/>
                  </a:lnTo>
                  <a:lnTo>
                    <a:pt x="300" y="264"/>
                  </a:lnTo>
                  <a:lnTo>
                    <a:pt x="308" y="257"/>
                  </a:lnTo>
                  <a:lnTo>
                    <a:pt x="316" y="250"/>
                  </a:lnTo>
                  <a:lnTo>
                    <a:pt x="323" y="240"/>
                  </a:lnTo>
                  <a:lnTo>
                    <a:pt x="329" y="231"/>
                  </a:lnTo>
                  <a:lnTo>
                    <a:pt x="334" y="222"/>
                  </a:lnTo>
                  <a:lnTo>
                    <a:pt x="338" y="211"/>
                  </a:lnTo>
                  <a:lnTo>
                    <a:pt x="343" y="201"/>
                  </a:lnTo>
                  <a:lnTo>
                    <a:pt x="346" y="190"/>
                  </a:lnTo>
                  <a:lnTo>
                    <a:pt x="348" y="177"/>
                  </a:lnTo>
                  <a:lnTo>
                    <a:pt x="349" y="165"/>
                  </a:lnTo>
                  <a:lnTo>
                    <a:pt x="349" y="153"/>
                  </a:lnTo>
                  <a:lnTo>
                    <a:pt x="349" y="135"/>
                  </a:lnTo>
                  <a:lnTo>
                    <a:pt x="346" y="119"/>
                  </a:lnTo>
                  <a:lnTo>
                    <a:pt x="343" y="103"/>
                  </a:lnTo>
                  <a:lnTo>
                    <a:pt x="336" y="89"/>
                  </a:lnTo>
                  <a:lnTo>
                    <a:pt x="330" y="75"/>
                  </a:lnTo>
                  <a:lnTo>
                    <a:pt x="322" y="62"/>
                  </a:lnTo>
                  <a:lnTo>
                    <a:pt x="311" y="51"/>
                  </a:lnTo>
                  <a:lnTo>
                    <a:pt x="300" y="40"/>
                  </a:lnTo>
                  <a:lnTo>
                    <a:pt x="288" y="31"/>
                  </a:lnTo>
                  <a:lnTo>
                    <a:pt x="274" y="23"/>
                  </a:lnTo>
                  <a:lnTo>
                    <a:pt x="260" y="17"/>
                  </a:lnTo>
                  <a:lnTo>
                    <a:pt x="243" y="10"/>
                  </a:lnTo>
                  <a:lnTo>
                    <a:pt x="226" y="6"/>
                  </a:lnTo>
                  <a:lnTo>
                    <a:pt x="207" y="3"/>
                  </a:lnTo>
                  <a:lnTo>
                    <a:pt x="187" y="1"/>
                  </a:lnTo>
                  <a:lnTo>
                    <a:pt x="167" y="0"/>
                  </a:lnTo>
                  <a:lnTo>
                    <a:pt x="0" y="0"/>
                  </a:lnTo>
                  <a:lnTo>
                    <a:pt x="0" y="444"/>
                  </a:lnTo>
                  <a:lnTo>
                    <a:pt x="48" y="444"/>
                  </a:lnTo>
                  <a:lnTo>
                    <a:pt x="48" y="303"/>
                  </a:lnTo>
                  <a:lnTo>
                    <a:pt x="167" y="303"/>
                  </a:lnTo>
                  <a:lnTo>
                    <a:pt x="176" y="303"/>
                  </a:lnTo>
                  <a:lnTo>
                    <a:pt x="185" y="303"/>
                  </a:lnTo>
                  <a:lnTo>
                    <a:pt x="193" y="302"/>
                  </a:lnTo>
                  <a:lnTo>
                    <a:pt x="203" y="301"/>
                  </a:lnTo>
                  <a:lnTo>
                    <a:pt x="304" y="444"/>
                  </a:lnTo>
                  <a:lnTo>
                    <a:pt x="356" y="444"/>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8" name="Freeform 88">
              <a:extLst>
                <a:ext uri="{FF2B5EF4-FFF2-40B4-BE49-F238E27FC236}">
                  <a16:creationId xmlns:a16="http://schemas.microsoft.com/office/drawing/2014/main" id="{7B5679C8-EB30-4050-E3EC-C0ED83A89C92}"/>
                </a:ext>
              </a:extLst>
            </p:cNvPr>
            <p:cNvSpPr>
              <a:spLocks/>
            </p:cNvSpPr>
            <p:nvPr userDrawn="1"/>
          </p:nvSpPr>
          <p:spPr bwMode="auto">
            <a:xfrm>
              <a:off x="5138738" y="3440113"/>
              <a:ext cx="30162" cy="25400"/>
            </a:xfrm>
            <a:custGeom>
              <a:avLst/>
              <a:gdLst>
                <a:gd name="T0" fmla="*/ 118 w 254"/>
                <a:gd name="T1" fmla="*/ 224 h 224"/>
                <a:gd name="T2" fmla="*/ 0 w 254"/>
                <a:gd name="T3" fmla="*/ 224 h 224"/>
                <a:gd name="T4" fmla="*/ 0 w 254"/>
                <a:gd name="T5" fmla="*/ 0 h 224"/>
                <a:gd name="T6" fmla="*/ 118 w 254"/>
                <a:gd name="T7" fmla="*/ 0 h 224"/>
                <a:gd name="T8" fmla="*/ 134 w 254"/>
                <a:gd name="T9" fmla="*/ 1 h 224"/>
                <a:gd name="T10" fmla="*/ 149 w 254"/>
                <a:gd name="T11" fmla="*/ 2 h 224"/>
                <a:gd name="T12" fmla="*/ 163 w 254"/>
                <a:gd name="T13" fmla="*/ 5 h 224"/>
                <a:gd name="T14" fmla="*/ 177 w 254"/>
                <a:gd name="T15" fmla="*/ 9 h 224"/>
                <a:gd name="T16" fmla="*/ 189 w 254"/>
                <a:gd name="T17" fmla="*/ 13 h 224"/>
                <a:gd name="T18" fmla="*/ 200 w 254"/>
                <a:gd name="T19" fmla="*/ 18 h 224"/>
                <a:gd name="T20" fmla="*/ 210 w 254"/>
                <a:gd name="T21" fmla="*/ 23 h 224"/>
                <a:gd name="T22" fmla="*/ 219 w 254"/>
                <a:gd name="T23" fmla="*/ 30 h 224"/>
                <a:gd name="T24" fmla="*/ 227 w 254"/>
                <a:gd name="T25" fmla="*/ 37 h 224"/>
                <a:gd name="T26" fmla="*/ 234 w 254"/>
                <a:gd name="T27" fmla="*/ 46 h 224"/>
                <a:gd name="T28" fmla="*/ 241 w 254"/>
                <a:gd name="T29" fmla="*/ 55 h 224"/>
                <a:gd name="T30" fmla="*/ 245 w 254"/>
                <a:gd name="T31" fmla="*/ 65 h 224"/>
                <a:gd name="T32" fmla="*/ 249 w 254"/>
                <a:gd name="T33" fmla="*/ 76 h 224"/>
                <a:gd name="T34" fmla="*/ 252 w 254"/>
                <a:gd name="T35" fmla="*/ 87 h 224"/>
                <a:gd name="T36" fmla="*/ 253 w 254"/>
                <a:gd name="T37" fmla="*/ 99 h 224"/>
                <a:gd name="T38" fmla="*/ 254 w 254"/>
                <a:gd name="T39" fmla="*/ 113 h 224"/>
                <a:gd name="T40" fmla="*/ 253 w 254"/>
                <a:gd name="T41" fmla="*/ 125 h 224"/>
                <a:gd name="T42" fmla="*/ 252 w 254"/>
                <a:gd name="T43" fmla="*/ 137 h 224"/>
                <a:gd name="T44" fmla="*/ 249 w 254"/>
                <a:gd name="T45" fmla="*/ 149 h 224"/>
                <a:gd name="T46" fmla="*/ 245 w 254"/>
                <a:gd name="T47" fmla="*/ 159 h 224"/>
                <a:gd name="T48" fmla="*/ 241 w 254"/>
                <a:gd name="T49" fmla="*/ 169 h 224"/>
                <a:gd name="T50" fmla="*/ 234 w 254"/>
                <a:gd name="T51" fmla="*/ 179 h 224"/>
                <a:gd name="T52" fmla="*/ 227 w 254"/>
                <a:gd name="T53" fmla="*/ 187 h 224"/>
                <a:gd name="T54" fmla="*/ 219 w 254"/>
                <a:gd name="T55" fmla="*/ 194 h 224"/>
                <a:gd name="T56" fmla="*/ 210 w 254"/>
                <a:gd name="T57" fmla="*/ 201 h 224"/>
                <a:gd name="T58" fmla="*/ 200 w 254"/>
                <a:gd name="T59" fmla="*/ 206 h 224"/>
                <a:gd name="T60" fmla="*/ 189 w 254"/>
                <a:gd name="T61" fmla="*/ 212 h 224"/>
                <a:gd name="T62" fmla="*/ 177 w 254"/>
                <a:gd name="T63" fmla="*/ 216 h 224"/>
                <a:gd name="T64" fmla="*/ 163 w 254"/>
                <a:gd name="T65" fmla="*/ 219 h 224"/>
                <a:gd name="T66" fmla="*/ 149 w 254"/>
                <a:gd name="T67" fmla="*/ 222 h 224"/>
                <a:gd name="T68" fmla="*/ 134 w 254"/>
                <a:gd name="T69" fmla="*/ 223 h 224"/>
                <a:gd name="T70" fmla="*/ 118 w 254"/>
                <a:gd name="T71" fmla="*/ 224 h 2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54" h="224">
                  <a:moveTo>
                    <a:pt x="118" y="224"/>
                  </a:moveTo>
                  <a:lnTo>
                    <a:pt x="0" y="224"/>
                  </a:lnTo>
                  <a:lnTo>
                    <a:pt x="0" y="0"/>
                  </a:lnTo>
                  <a:lnTo>
                    <a:pt x="118" y="0"/>
                  </a:lnTo>
                  <a:lnTo>
                    <a:pt x="134" y="1"/>
                  </a:lnTo>
                  <a:lnTo>
                    <a:pt x="149" y="2"/>
                  </a:lnTo>
                  <a:lnTo>
                    <a:pt x="163" y="5"/>
                  </a:lnTo>
                  <a:lnTo>
                    <a:pt x="177" y="9"/>
                  </a:lnTo>
                  <a:lnTo>
                    <a:pt x="189" y="13"/>
                  </a:lnTo>
                  <a:lnTo>
                    <a:pt x="200" y="18"/>
                  </a:lnTo>
                  <a:lnTo>
                    <a:pt x="210" y="23"/>
                  </a:lnTo>
                  <a:lnTo>
                    <a:pt x="219" y="30"/>
                  </a:lnTo>
                  <a:lnTo>
                    <a:pt x="227" y="37"/>
                  </a:lnTo>
                  <a:lnTo>
                    <a:pt x="234" y="46"/>
                  </a:lnTo>
                  <a:lnTo>
                    <a:pt x="241" y="55"/>
                  </a:lnTo>
                  <a:lnTo>
                    <a:pt x="245" y="65"/>
                  </a:lnTo>
                  <a:lnTo>
                    <a:pt x="249" y="76"/>
                  </a:lnTo>
                  <a:lnTo>
                    <a:pt x="252" y="87"/>
                  </a:lnTo>
                  <a:lnTo>
                    <a:pt x="253" y="99"/>
                  </a:lnTo>
                  <a:lnTo>
                    <a:pt x="254" y="113"/>
                  </a:lnTo>
                  <a:lnTo>
                    <a:pt x="253" y="125"/>
                  </a:lnTo>
                  <a:lnTo>
                    <a:pt x="252" y="137"/>
                  </a:lnTo>
                  <a:lnTo>
                    <a:pt x="249" y="149"/>
                  </a:lnTo>
                  <a:lnTo>
                    <a:pt x="245" y="159"/>
                  </a:lnTo>
                  <a:lnTo>
                    <a:pt x="241" y="169"/>
                  </a:lnTo>
                  <a:lnTo>
                    <a:pt x="234" y="179"/>
                  </a:lnTo>
                  <a:lnTo>
                    <a:pt x="227" y="187"/>
                  </a:lnTo>
                  <a:lnTo>
                    <a:pt x="219" y="194"/>
                  </a:lnTo>
                  <a:lnTo>
                    <a:pt x="210" y="201"/>
                  </a:lnTo>
                  <a:lnTo>
                    <a:pt x="200" y="206"/>
                  </a:lnTo>
                  <a:lnTo>
                    <a:pt x="189" y="212"/>
                  </a:lnTo>
                  <a:lnTo>
                    <a:pt x="177" y="216"/>
                  </a:lnTo>
                  <a:lnTo>
                    <a:pt x="163" y="219"/>
                  </a:lnTo>
                  <a:lnTo>
                    <a:pt x="149" y="222"/>
                  </a:lnTo>
                  <a:lnTo>
                    <a:pt x="134" y="223"/>
                  </a:lnTo>
                  <a:lnTo>
                    <a:pt x="118" y="224"/>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9" name="Freeform 89">
              <a:extLst>
                <a:ext uri="{FF2B5EF4-FFF2-40B4-BE49-F238E27FC236}">
                  <a16:creationId xmlns:a16="http://schemas.microsoft.com/office/drawing/2014/main" id="{F80023E7-5850-6060-1EDB-95E9B63A309C}"/>
                </a:ext>
              </a:extLst>
            </p:cNvPr>
            <p:cNvSpPr>
              <a:spLocks/>
            </p:cNvSpPr>
            <p:nvPr userDrawn="1"/>
          </p:nvSpPr>
          <p:spPr bwMode="auto">
            <a:xfrm>
              <a:off x="5186363" y="3436938"/>
              <a:ext cx="52387" cy="49213"/>
            </a:xfrm>
            <a:custGeom>
              <a:avLst/>
              <a:gdLst>
                <a:gd name="T0" fmla="*/ 424 w 463"/>
                <a:gd name="T1" fmla="*/ 0 h 444"/>
                <a:gd name="T2" fmla="*/ 232 w 463"/>
                <a:gd name="T3" fmla="*/ 330 h 444"/>
                <a:gd name="T4" fmla="*/ 39 w 463"/>
                <a:gd name="T5" fmla="*/ 0 h 444"/>
                <a:gd name="T6" fmla="*/ 0 w 463"/>
                <a:gd name="T7" fmla="*/ 0 h 444"/>
                <a:gd name="T8" fmla="*/ 0 w 463"/>
                <a:gd name="T9" fmla="*/ 444 h 444"/>
                <a:gd name="T10" fmla="*/ 45 w 463"/>
                <a:gd name="T11" fmla="*/ 444 h 444"/>
                <a:gd name="T12" fmla="*/ 45 w 463"/>
                <a:gd name="T13" fmla="*/ 91 h 444"/>
                <a:gd name="T14" fmla="*/ 220 w 463"/>
                <a:gd name="T15" fmla="*/ 388 h 444"/>
                <a:gd name="T16" fmla="*/ 243 w 463"/>
                <a:gd name="T17" fmla="*/ 388 h 444"/>
                <a:gd name="T18" fmla="*/ 418 w 463"/>
                <a:gd name="T19" fmla="*/ 89 h 444"/>
                <a:gd name="T20" fmla="*/ 418 w 463"/>
                <a:gd name="T21" fmla="*/ 444 h 444"/>
                <a:gd name="T22" fmla="*/ 463 w 463"/>
                <a:gd name="T23" fmla="*/ 444 h 444"/>
                <a:gd name="T24" fmla="*/ 463 w 463"/>
                <a:gd name="T25" fmla="*/ 0 h 444"/>
                <a:gd name="T26" fmla="*/ 424 w 463"/>
                <a:gd name="T27"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3" h="444">
                  <a:moveTo>
                    <a:pt x="424" y="0"/>
                  </a:moveTo>
                  <a:lnTo>
                    <a:pt x="232" y="330"/>
                  </a:lnTo>
                  <a:lnTo>
                    <a:pt x="39" y="0"/>
                  </a:lnTo>
                  <a:lnTo>
                    <a:pt x="0" y="0"/>
                  </a:lnTo>
                  <a:lnTo>
                    <a:pt x="0" y="444"/>
                  </a:lnTo>
                  <a:lnTo>
                    <a:pt x="45" y="444"/>
                  </a:lnTo>
                  <a:lnTo>
                    <a:pt x="45" y="91"/>
                  </a:lnTo>
                  <a:lnTo>
                    <a:pt x="220" y="388"/>
                  </a:lnTo>
                  <a:lnTo>
                    <a:pt x="243" y="388"/>
                  </a:lnTo>
                  <a:lnTo>
                    <a:pt x="418" y="89"/>
                  </a:lnTo>
                  <a:lnTo>
                    <a:pt x="418" y="444"/>
                  </a:lnTo>
                  <a:lnTo>
                    <a:pt x="463" y="444"/>
                  </a:lnTo>
                  <a:lnTo>
                    <a:pt x="463" y="0"/>
                  </a:lnTo>
                  <a:lnTo>
                    <a:pt x="424" y="0"/>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0" name="Freeform 90">
              <a:extLst>
                <a:ext uri="{FF2B5EF4-FFF2-40B4-BE49-F238E27FC236}">
                  <a16:creationId xmlns:a16="http://schemas.microsoft.com/office/drawing/2014/main" id="{91C78634-C29A-9B96-A060-E1496624C5C0}"/>
                </a:ext>
              </a:extLst>
            </p:cNvPr>
            <p:cNvSpPr>
              <a:spLocks noEditPoints="1"/>
            </p:cNvSpPr>
            <p:nvPr userDrawn="1"/>
          </p:nvSpPr>
          <p:spPr bwMode="auto">
            <a:xfrm>
              <a:off x="5062538" y="3435351"/>
              <a:ext cx="176212" cy="52388"/>
            </a:xfrm>
            <a:custGeom>
              <a:avLst/>
              <a:gdLst>
                <a:gd name="T0" fmla="*/ 240 w 1551"/>
                <a:gd name="T1" fmla="*/ 442 h 452"/>
                <a:gd name="T2" fmla="*/ 301 w 1551"/>
                <a:gd name="T3" fmla="*/ 407 h 452"/>
                <a:gd name="T4" fmla="*/ 330 w 1551"/>
                <a:gd name="T5" fmla="*/ 355 h 452"/>
                <a:gd name="T6" fmla="*/ 325 w 1551"/>
                <a:gd name="T7" fmla="*/ 292 h 452"/>
                <a:gd name="T8" fmla="*/ 288 w 1551"/>
                <a:gd name="T9" fmla="*/ 247 h 452"/>
                <a:gd name="T10" fmla="*/ 220 w 1551"/>
                <a:gd name="T11" fmla="*/ 217 h 452"/>
                <a:gd name="T12" fmla="*/ 121 w 1551"/>
                <a:gd name="T13" fmla="*/ 191 h 452"/>
                <a:gd name="T14" fmla="*/ 75 w 1551"/>
                <a:gd name="T15" fmla="*/ 165 h 452"/>
                <a:gd name="T16" fmla="*/ 58 w 1551"/>
                <a:gd name="T17" fmla="*/ 121 h 452"/>
                <a:gd name="T18" fmla="*/ 68 w 1551"/>
                <a:gd name="T19" fmla="*/ 82 h 452"/>
                <a:gd name="T20" fmla="*/ 102 w 1551"/>
                <a:gd name="T21" fmla="*/ 55 h 452"/>
                <a:gd name="T22" fmla="*/ 160 w 1551"/>
                <a:gd name="T23" fmla="*/ 41 h 452"/>
                <a:gd name="T24" fmla="*/ 237 w 1551"/>
                <a:gd name="T25" fmla="*/ 49 h 452"/>
                <a:gd name="T26" fmla="*/ 313 w 1551"/>
                <a:gd name="T27" fmla="*/ 40 h 452"/>
                <a:gd name="T28" fmla="*/ 231 w 1551"/>
                <a:gd name="T29" fmla="*/ 6 h 452"/>
                <a:gd name="T30" fmla="*/ 135 w 1551"/>
                <a:gd name="T31" fmla="*/ 3 h 452"/>
                <a:gd name="T32" fmla="*/ 61 w 1551"/>
                <a:gd name="T33" fmla="*/ 29 h 452"/>
                <a:gd name="T34" fmla="*/ 20 w 1551"/>
                <a:gd name="T35" fmla="*/ 75 h 452"/>
                <a:gd name="T36" fmla="*/ 11 w 1551"/>
                <a:gd name="T37" fmla="*/ 137 h 452"/>
                <a:gd name="T38" fmla="*/ 36 w 1551"/>
                <a:gd name="T39" fmla="*/ 193 h 452"/>
                <a:gd name="T40" fmla="*/ 86 w 1551"/>
                <a:gd name="T41" fmla="*/ 225 h 452"/>
                <a:gd name="T42" fmla="*/ 198 w 1551"/>
                <a:gd name="T43" fmla="*/ 257 h 452"/>
                <a:gd name="T44" fmla="*/ 251 w 1551"/>
                <a:gd name="T45" fmla="*/ 277 h 452"/>
                <a:gd name="T46" fmla="*/ 282 w 1551"/>
                <a:gd name="T47" fmla="*/ 313 h 452"/>
                <a:gd name="T48" fmla="*/ 281 w 1551"/>
                <a:gd name="T49" fmla="*/ 357 h 452"/>
                <a:gd name="T50" fmla="*/ 256 w 1551"/>
                <a:gd name="T51" fmla="*/ 390 h 452"/>
                <a:gd name="T52" fmla="*/ 208 w 1551"/>
                <a:gd name="T53" fmla="*/ 409 h 452"/>
                <a:gd name="T54" fmla="*/ 122 w 1551"/>
                <a:gd name="T55" fmla="*/ 408 h 452"/>
                <a:gd name="T56" fmla="*/ 32 w 1551"/>
                <a:gd name="T57" fmla="*/ 370 h 452"/>
                <a:gd name="T58" fmla="*/ 21 w 1551"/>
                <a:gd name="T59" fmla="*/ 412 h 452"/>
                <a:gd name="T60" fmla="*/ 70 w 1551"/>
                <a:gd name="T61" fmla="*/ 436 h 452"/>
                <a:gd name="T62" fmla="*/ 153 w 1551"/>
                <a:gd name="T63" fmla="*/ 451 h 452"/>
                <a:gd name="T64" fmla="*/ 434 w 1551"/>
                <a:gd name="T65" fmla="*/ 4 h 452"/>
                <a:gd name="T66" fmla="*/ 897 w 1551"/>
                <a:gd name="T67" fmla="*/ 287 h 452"/>
                <a:gd name="T68" fmla="*/ 943 w 1551"/>
                <a:gd name="T69" fmla="*/ 254 h 452"/>
                <a:gd name="T70" fmla="*/ 970 w 1551"/>
                <a:gd name="T71" fmla="*/ 205 h 452"/>
                <a:gd name="T72" fmla="*/ 976 w 1551"/>
                <a:gd name="T73" fmla="*/ 139 h 452"/>
                <a:gd name="T74" fmla="*/ 949 w 1551"/>
                <a:gd name="T75" fmla="*/ 66 h 452"/>
                <a:gd name="T76" fmla="*/ 887 w 1551"/>
                <a:gd name="T77" fmla="*/ 21 h 452"/>
                <a:gd name="T78" fmla="*/ 794 w 1551"/>
                <a:gd name="T79" fmla="*/ 4 h 452"/>
                <a:gd name="T80" fmla="*/ 794 w 1551"/>
                <a:gd name="T81" fmla="*/ 307 h 452"/>
                <a:gd name="T82" fmla="*/ 931 w 1551"/>
                <a:gd name="T83" fmla="*/ 448 h 452"/>
                <a:gd name="T84" fmla="*/ 793 w 1551"/>
                <a:gd name="T85" fmla="*/ 44 h 452"/>
                <a:gd name="T86" fmla="*/ 864 w 1551"/>
                <a:gd name="T87" fmla="*/ 57 h 452"/>
                <a:gd name="T88" fmla="*/ 909 w 1551"/>
                <a:gd name="T89" fmla="*/ 90 h 452"/>
                <a:gd name="T90" fmla="*/ 928 w 1551"/>
                <a:gd name="T91" fmla="*/ 143 h 452"/>
                <a:gd name="T92" fmla="*/ 920 w 1551"/>
                <a:gd name="T93" fmla="*/ 203 h 452"/>
                <a:gd name="T94" fmla="*/ 885 w 1551"/>
                <a:gd name="T95" fmla="*/ 245 h 452"/>
                <a:gd name="T96" fmla="*/ 824 w 1551"/>
                <a:gd name="T97" fmla="*/ 266 h 452"/>
                <a:gd name="T98" fmla="*/ 1127 w 1551"/>
                <a:gd name="T99" fmla="*/ 4 h 452"/>
                <a:gd name="T100" fmla="*/ 1308 w 1551"/>
                <a:gd name="T101" fmla="*/ 392 h 452"/>
                <a:gd name="T102" fmla="*/ 1551 w 1551"/>
                <a:gd name="T103" fmla="*/ 4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551" h="452">
                  <a:moveTo>
                    <a:pt x="165" y="452"/>
                  </a:moveTo>
                  <a:lnTo>
                    <a:pt x="186" y="451"/>
                  </a:lnTo>
                  <a:lnTo>
                    <a:pt x="206" y="449"/>
                  </a:lnTo>
                  <a:lnTo>
                    <a:pt x="223" y="446"/>
                  </a:lnTo>
                  <a:lnTo>
                    <a:pt x="240" y="442"/>
                  </a:lnTo>
                  <a:lnTo>
                    <a:pt x="254" y="437"/>
                  </a:lnTo>
                  <a:lnTo>
                    <a:pt x="269" y="431"/>
                  </a:lnTo>
                  <a:lnTo>
                    <a:pt x="280" y="424"/>
                  </a:lnTo>
                  <a:lnTo>
                    <a:pt x="292" y="416"/>
                  </a:lnTo>
                  <a:lnTo>
                    <a:pt x="301" y="407"/>
                  </a:lnTo>
                  <a:lnTo>
                    <a:pt x="309" y="398"/>
                  </a:lnTo>
                  <a:lnTo>
                    <a:pt x="316" y="388"/>
                  </a:lnTo>
                  <a:lnTo>
                    <a:pt x="322" y="377"/>
                  </a:lnTo>
                  <a:lnTo>
                    <a:pt x="327" y="367"/>
                  </a:lnTo>
                  <a:lnTo>
                    <a:pt x="330" y="355"/>
                  </a:lnTo>
                  <a:lnTo>
                    <a:pt x="331" y="343"/>
                  </a:lnTo>
                  <a:lnTo>
                    <a:pt x="332" y="331"/>
                  </a:lnTo>
                  <a:lnTo>
                    <a:pt x="331" y="316"/>
                  </a:lnTo>
                  <a:lnTo>
                    <a:pt x="329" y="303"/>
                  </a:lnTo>
                  <a:lnTo>
                    <a:pt x="325" y="292"/>
                  </a:lnTo>
                  <a:lnTo>
                    <a:pt x="320" y="280"/>
                  </a:lnTo>
                  <a:lnTo>
                    <a:pt x="314" y="271"/>
                  </a:lnTo>
                  <a:lnTo>
                    <a:pt x="306" y="262"/>
                  </a:lnTo>
                  <a:lnTo>
                    <a:pt x="298" y="255"/>
                  </a:lnTo>
                  <a:lnTo>
                    <a:pt x="288" y="247"/>
                  </a:lnTo>
                  <a:lnTo>
                    <a:pt x="279" y="241"/>
                  </a:lnTo>
                  <a:lnTo>
                    <a:pt x="268" y="235"/>
                  </a:lnTo>
                  <a:lnTo>
                    <a:pt x="256" y="230"/>
                  </a:lnTo>
                  <a:lnTo>
                    <a:pt x="245" y="226"/>
                  </a:lnTo>
                  <a:lnTo>
                    <a:pt x="220" y="217"/>
                  </a:lnTo>
                  <a:lnTo>
                    <a:pt x="194" y="211"/>
                  </a:lnTo>
                  <a:lnTo>
                    <a:pt x="169" y="205"/>
                  </a:lnTo>
                  <a:lnTo>
                    <a:pt x="145" y="198"/>
                  </a:lnTo>
                  <a:lnTo>
                    <a:pt x="132" y="195"/>
                  </a:lnTo>
                  <a:lnTo>
                    <a:pt x="121" y="191"/>
                  </a:lnTo>
                  <a:lnTo>
                    <a:pt x="110" y="187"/>
                  </a:lnTo>
                  <a:lnTo>
                    <a:pt x="100" y="182"/>
                  </a:lnTo>
                  <a:lnTo>
                    <a:pt x="91" y="177"/>
                  </a:lnTo>
                  <a:lnTo>
                    <a:pt x="82" y="172"/>
                  </a:lnTo>
                  <a:lnTo>
                    <a:pt x="75" y="165"/>
                  </a:lnTo>
                  <a:lnTo>
                    <a:pt x="69" y="159"/>
                  </a:lnTo>
                  <a:lnTo>
                    <a:pt x="64" y="150"/>
                  </a:lnTo>
                  <a:lnTo>
                    <a:pt x="61" y="141"/>
                  </a:lnTo>
                  <a:lnTo>
                    <a:pt x="58" y="132"/>
                  </a:lnTo>
                  <a:lnTo>
                    <a:pt x="58" y="121"/>
                  </a:lnTo>
                  <a:lnTo>
                    <a:pt x="58" y="112"/>
                  </a:lnTo>
                  <a:lnTo>
                    <a:pt x="59" y="105"/>
                  </a:lnTo>
                  <a:lnTo>
                    <a:pt x="61" y="97"/>
                  </a:lnTo>
                  <a:lnTo>
                    <a:pt x="64" y="90"/>
                  </a:lnTo>
                  <a:lnTo>
                    <a:pt x="68" y="82"/>
                  </a:lnTo>
                  <a:lnTo>
                    <a:pt x="73" y="76"/>
                  </a:lnTo>
                  <a:lnTo>
                    <a:pt x="78" y="70"/>
                  </a:lnTo>
                  <a:lnTo>
                    <a:pt x="86" y="64"/>
                  </a:lnTo>
                  <a:lnTo>
                    <a:pt x="93" y="59"/>
                  </a:lnTo>
                  <a:lnTo>
                    <a:pt x="102" y="55"/>
                  </a:lnTo>
                  <a:lnTo>
                    <a:pt x="111" y="50"/>
                  </a:lnTo>
                  <a:lnTo>
                    <a:pt x="122" y="46"/>
                  </a:lnTo>
                  <a:lnTo>
                    <a:pt x="134" y="44"/>
                  </a:lnTo>
                  <a:lnTo>
                    <a:pt x="147" y="42"/>
                  </a:lnTo>
                  <a:lnTo>
                    <a:pt x="160" y="41"/>
                  </a:lnTo>
                  <a:lnTo>
                    <a:pt x="176" y="40"/>
                  </a:lnTo>
                  <a:lnTo>
                    <a:pt x="190" y="41"/>
                  </a:lnTo>
                  <a:lnTo>
                    <a:pt x="206" y="42"/>
                  </a:lnTo>
                  <a:lnTo>
                    <a:pt x="221" y="45"/>
                  </a:lnTo>
                  <a:lnTo>
                    <a:pt x="237" y="49"/>
                  </a:lnTo>
                  <a:lnTo>
                    <a:pt x="252" y="55"/>
                  </a:lnTo>
                  <a:lnTo>
                    <a:pt x="268" y="61"/>
                  </a:lnTo>
                  <a:lnTo>
                    <a:pt x="283" y="68"/>
                  </a:lnTo>
                  <a:lnTo>
                    <a:pt x="298" y="77"/>
                  </a:lnTo>
                  <a:lnTo>
                    <a:pt x="313" y="40"/>
                  </a:lnTo>
                  <a:lnTo>
                    <a:pt x="299" y="31"/>
                  </a:lnTo>
                  <a:lnTo>
                    <a:pt x="284" y="23"/>
                  </a:lnTo>
                  <a:lnTo>
                    <a:pt x="268" y="16"/>
                  </a:lnTo>
                  <a:lnTo>
                    <a:pt x="250" y="10"/>
                  </a:lnTo>
                  <a:lnTo>
                    <a:pt x="231" y="6"/>
                  </a:lnTo>
                  <a:lnTo>
                    <a:pt x="213" y="3"/>
                  </a:lnTo>
                  <a:lnTo>
                    <a:pt x="194" y="1"/>
                  </a:lnTo>
                  <a:lnTo>
                    <a:pt x="176" y="0"/>
                  </a:lnTo>
                  <a:lnTo>
                    <a:pt x="155" y="1"/>
                  </a:lnTo>
                  <a:lnTo>
                    <a:pt x="135" y="3"/>
                  </a:lnTo>
                  <a:lnTo>
                    <a:pt x="118" y="6"/>
                  </a:lnTo>
                  <a:lnTo>
                    <a:pt x="101" y="10"/>
                  </a:lnTo>
                  <a:lnTo>
                    <a:pt x="87" y="15"/>
                  </a:lnTo>
                  <a:lnTo>
                    <a:pt x="73" y="22"/>
                  </a:lnTo>
                  <a:lnTo>
                    <a:pt x="61" y="29"/>
                  </a:lnTo>
                  <a:lnTo>
                    <a:pt x="50" y="37"/>
                  </a:lnTo>
                  <a:lnTo>
                    <a:pt x="41" y="45"/>
                  </a:lnTo>
                  <a:lnTo>
                    <a:pt x="33" y="55"/>
                  </a:lnTo>
                  <a:lnTo>
                    <a:pt x="25" y="65"/>
                  </a:lnTo>
                  <a:lnTo>
                    <a:pt x="20" y="75"/>
                  </a:lnTo>
                  <a:lnTo>
                    <a:pt x="16" y="87"/>
                  </a:lnTo>
                  <a:lnTo>
                    <a:pt x="13" y="98"/>
                  </a:lnTo>
                  <a:lnTo>
                    <a:pt x="11" y="110"/>
                  </a:lnTo>
                  <a:lnTo>
                    <a:pt x="11" y="123"/>
                  </a:lnTo>
                  <a:lnTo>
                    <a:pt x="11" y="137"/>
                  </a:lnTo>
                  <a:lnTo>
                    <a:pt x="14" y="150"/>
                  </a:lnTo>
                  <a:lnTo>
                    <a:pt x="17" y="163"/>
                  </a:lnTo>
                  <a:lnTo>
                    <a:pt x="22" y="173"/>
                  </a:lnTo>
                  <a:lnTo>
                    <a:pt x="29" y="183"/>
                  </a:lnTo>
                  <a:lnTo>
                    <a:pt x="36" y="193"/>
                  </a:lnTo>
                  <a:lnTo>
                    <a:pt x="44" y="200"/>
                  </a:lnTo>
                  <a:lnTo>
                    <a:pt x="53" y="207"/>
                  </a:lnTo>
                  <a:lnTo>
                    <a:pt x="64" y="213"/>
                  </a:lnTo>
                  <a:lnTo>
                    <a:pt x="74" y="220"/>
                  </a:lnTo>
                  <a:lnTo>
                    <a:pt x="86" y="225"/>
                  </a:lnTo>
                  <a:lnTo>
                    <a:pt x="98" y="229"/>
                  </a:lnTo>
                  <a:lnTo>
                    <a:pt x="123" y="237"/>
                  </a:lnTo>
                  <a:lnTo>
                    <a:pt x="148" y="244"/>
                  </a:lnTo>
                  <a:lnTo>
                    <a:pt x="174" y="250"/>
                  </a:lnTo>
                  <a:lnTo>
                    <a:pt x="198" y="257"/>
                  </a:lnTo>
                  <a:lnTo>
                    <a:pt x="211" y="260"/>
                  </a:lnTo>
                  <a:lnTo>
                    <a:pt x="221" y="264"/>
                  </a:lnTo>
                  <a:lnTo>
                    <a:pt x="233" y="268"/>
                  </a:lnTo>
                  <a:lnTo>
                    <a:pt x="243" y="272"/>
                  </a:lnTo>
                  <a:lnTo>
                    <a:pt x="251" y="277"/>
                  </a:lnTo>
                  <a:lnTo>
                    <a:pt x="260" y="282"/>
                  </a:lnTo>
                  <a:lnTo>
                    <a:pt x="268" y="290"/>
                  </a:lnTo>
                  <a:lnTo>
                    <a:pt x="274" y="296"/>
                  </a:lnTo>
                  <a:lnTo>
                    <a:pt x="278" y="304"/>
                  </a:lnTo>
                  <a:lnTo>
                    <a:pt x="282" y="313"/>
                  </a:lnTo>
                  <a:lnTo>
                    <a:pt x="284" y="323"/>
                  </a:lnTo>
                  <a:lnTo>
                    <a:pt x="285" y="334"/>
                  </a:lnTo>
                  <a:lnTo>
                    <a:pt x="285" y="341"/>
                  </a:lnTo>
                  <a:lnTo>
                    <a:pt x="283" y="349"/>
                  </a:lnTo>
                  <a:lnTo>
                    <a:pt x="281" y="357"/>
                  </a:lnTo>
                  <a:lnTo>
                    <a:pt x="278" y="364"/>
                  </a:lnTo>
                  <a:lnTo>
                    <a:pt x="274" y="371"/>
                  </a:lnTo>
                  <a:lnTo>
                    <a:pt x="270" y="377"/>
                  </a:lnTo>
                  <a:lnTo>
                    <a:pt x="264" y="383"/>
                  </a:lnTo>
                  <a:lnTo>
                    <a:pt x="256" y="390"/>
                  </a:lnTo>
                  <a:lnTo>
                    <a:pt x="249" y="395"/>
                  </a:lnTo>
                  <a:lnTo>
                    <a:pt x="240" y="399"/>
                  </a:lnTo>
                  <a:lnTo>
                    <a:pt x="230" y="403"/>
                  </a:lnTo>
                  <a:lnTo>
                    <a:pt x="219" y="406"/>
                  </a:lnTo>
                  <a:lnTo>
                    <a:pt x="208" y="409"/>
                  </a:lnTo>
                  <a:lnTo>
                    <a:pt x="194" y="410"/>
                  </a:lnTo>
                  <a:lnTo>
                    <a:pt x="181" y="412"/>
                  </a:lnTo>
                  <a:lnTo>
                    <a:pt x="165" y="412"/>
                  </a:lnTo>
                  <a:lnTo>
                    <a:pt x="143" y="411"/>
                  </a:lnTo>
                  <a:lnTo>
                    <a:pt x="122" y="408"/>
                  </a:lnTo>
                  <a:lnTo>
                    <a:pt x="102" y="403"/>
                  </a:lnTo>
                  <a:lnTo>
                    <a:pt x="81" y="397"/>
                  </a:lnTo>
                  <a:lnTo>
                    <a:pt x="64" y="389"/>
                  </a:lnTo>
                  <a:lnTo>
                    <a:pt x="46" y="379"/>
                  </a:lnTo>
                  <a:lnTo>
                    <a:pt x="32" y="370"/>
                  </a:lnTo>
                  <a:lnTo>
                    <a:pt x="18" y="359"/>
                  </a:lnTo>
                  <a:lnTo>
                    <a:pt x="0" y="395"/>
                  </a:lnTo>
                  <a:lnTo>
                    <a:pt x="7" y="401"/>
                  </a:lnTo>
                  <a:lnTo>
                    <a:pt x="14" y="407"/>
                  </a:lnTo>
                  <a:lnTo>
                    <a:pt x="21" y="412"/>
                  </a:lnTo>
                  <a:lnTo>
                    <a:pt x="31" y="417"/>
                  </a:lnTo>
                  <a:lnTo>
                    <a:pt x="39" y="423"/>
                  </a:lnTo>
                  <a:lnTo>
                    <a:pt x="49" y="428"/>
                  </a:lnTo>
                  <a:lnTo>
                    <a:pt x="60" y="432"/>
                  </a:lnTo>
                  <a:lnTo>
                    <a:pt x="70" y="436"/>
                  </a:lnTo>
                  <a:lnTo>
                    <a:pt x="93" y="443"/>
                  </a:lnTo>
                  <a:lnTo>
                    <a:pt x="116" y="448"/>
                  </a:lnTo>
                  <a:lnTo>
                    <a:pt x="128" y="449"/>
                  </a:lnTo>
                  <a:lnTo>
                    <a:pt x="140" y="451"/>
                  </a:lnTo>
                  <a:lnTo>
                    <a:pt x="153" y="451"/>
                  </a:lnTo>
                  <a:lnTo>
                    <a:pt x="165" y="452"/>
                  </a:lnTo>
                  <a:close/>
                  <a:moveTo>
                    <a:pt x="434" y="448"/>
                  </a:moveTo>
                  <a:lnTo>
                    <a:pt x="482" y="448"/>
                  </a:lnTo>
                  <a:lnTo>
                    <a:pt x="482" y="4"/>
                  </a:lnTo>
                  <a:lnTo>
                    <a:pt x="434" y="4"/>
                  </a:lnTo>
                  <a:lnTo>
                    <a:pt x="434" y="448"/>
                  </a:lnTo>
                  <a:close/>
                  <a:moveTo>
                    <a:pt x="983" y="448"/>
                  </a:moveTo>
                  <a:lnTo>
                    <a:pt x="874" y="296"/>
                  </a:lnTo>
                  <a:lnTo>
                    <a:pt x="886" y="292"/>
                  </a:lnTo>
                  <a:lnTo>
                    <a:pt x="897" y="287"/>
                  </a:lnTo>
                  <a:lnTo>
                    <a:pt x="907" y="281"/>
                  </a:lnTo>
                  <a:lnTo>
                    <a:pt x="918" y="275"/>
                  </a:lnTo>
                  <a:lnTo>
                    <a:pt x="927" y="268"/>
                  </a:lnTo>
                  <a:lnTo>
                    <a:pt x="935" y="261"/>
                  </a:lnTo>
                  <a:lnTo>
                    <a:pt x="943" y="254"/>
                  </a:lnTo>
                  <a:lnTo>
                    <a:pt x="950" y="244"/>
                  </a:lnTo>
                  <a:lnTo>
                    <a:pt x="956" y="235"/>
                  </a:lnTo>
                  <a:lnTo>
                    <a:pt x="961" y="226"/>
                  </a:lnTo>
                  <a:lnTo>
                    <a:pt x="965" y="215"/>
                  </a:lnTo>
                  <a:lnTo>
                    <a:pt x="970" y="205"/>
                  </a:lnTo>
                  <a:lnTo>
                    <a:pt x="973" y="194"/>
                  </a:lnTo>
                  <a:lnTo>
                    <a:pt x="975" y="181"/>
                  </a:lnTo>
                  <a:lnTo>
                    <a:pt x="976" y="169"/>
                  </a:lnTo>
                  <a:lnTo>
                    <a:pt x="976" y="157"/>
                  </a:lnTo>
                  <a:lnTo>
                    <a:pt x="976" y="139"/>
                  </a:lnTo>
                  <a:lnTo>
                    <a:pt x="973" y="123"/>
                  </a:lnTo>
                  <a:lnTo>
                    <a:pt x="970" y="107"/>
                  </a:lnTo>
                  <a:lnTo>
                    <a:pt x="963" y="93"/>
                  </a:lnTo>
                  <a:lnTo>
                    <a:pt x="957" y="79"/>
                  </a:lnTo>
                  <a:lnTo>
                    <a:pt x="949" y="66"/>
                  </a:lnTo>
                  <a:lnTo>
                    <a:pt x="938" y="55"/>
                  </a:lnTo>
                  <a:lnTo>
                    <a:pt x="927" y="44"/>
                  </a:lnTo>
                  <a:lnTo>
                    <a:pt x="915" y="35"/>
                  </a:lnTo>
                  <a:lnTo>
                    <a:pt x="901" y="27"/>
                  </a:lnTo>
                  <a:lnTo>
                    <a:pt x="887" y="21"/>
                  </a:lnTo>
                  <a:lnTo>
                    <a:pt x="870" y="14"/>
                  </a:lnTo>
                  <a:lnTo>
                    <a:pt x="853" y="10"/>
                  </a:lnTo>
                  <a:lnTo>
                    <a:pt x="834" y="7"/>
                  </a:lnTo>
                  <a:lnTo>
                    <a:pt x="814" y="5"/>
                  </a:lnTo>
                  <a:lnTo>
                    <a:pt x="794" y="4"/>
                  </a:lnTo>
                  <a:lnTo>
                    <a:pt x="627" y="4"/>
                  </a:lnTo>
                  <a:lnTo>
                    <a:pt x="627" y="448"/>
                  </a:lnTo>
                  <a:lnTo>
                    <a:pt x="675" y="448"/>
                  </a:lnTo>
                  <a:lnTo>
                    <a:pt x="675" y="307"/>
                  </a:lnTo>
                  <a:lnTo>
                    <a:pt x="794" y="307"/>
                  </a:lnTo>
                  <a:lnTo>
                    <a:pt x="803" y="307"/>
                  </a:lnTo>
                  <a:lnTo>
                    <a:pt x="812" y="307"/>
                  </a:lnTo>
                  <a:lnTo>
                    <a:pt x="820" y="306"/>
                  </a:lnTo>
                  <a:lnTo>
                    <a:pt x="830" y="305"/>
                  </a:lnTo>
                  <a:lnTo>
                    <a:pt x="931" y="448"/>
                  </a:lnTo>
                  <a:lnTo>
                    <a:pt x="983" y="448"/>
                  </a:lnTo>
                  <a:close/>
                  <a:moveTo>
                    <a:pt x="793" y="268"/>
                  </a:moveTo>
                  <a:lnTo>
                    <a:pt x="675" y="268"/>
                  </a:lnTo>
                  <a:lnTo>
                    <a:pt x="675" y="44"/>
                  </a:lnTo>
                  <a:lnTo>
                    <a:pt x="793" y="44"/>
                  </a:lnTo>
                  <a:lnTo>
                    <a:pt x="809" y="45"/>
                  </a:lnTo>
                  <a:lnTo>
                    <a:pt x="824" y="46"/>
                  </a:lnTo>
                  <a:lnTo>
                    <a:pt x="838" y="49"/>
                  </a:lnTo>
                  <a:lnTo>
                    <a:pt x="852" y="53"/>
                  </a:lnTo>
                  <a:lnTo>
                    <a:pt x="864" y="57"/>
                  </a:lnTo>
                  <a:lnTo>
                    <a:pt x="875" y="62"/>
                  </a:lnTo>
                  <a:lnTo>
                    <a:pt x="885" y="67"/>
                  </a:lnTo>
                  <a:lnTo>
                    <a:pt x="894" y="74"/>
                  </a:lnTo>
                  <a:lnTo>
                    <a:pt x="902" y="81"/>
                  </a:lnTo>
                  <a:lnTo>
                    <a:pt x="909" y="90"/>
                  </a:lnTo>
                  <a:lnTo>
                    <a:pt x="916" y="99"/>
                  </a:lnTo>
                  <a:lnTo>
                    <a:pt x="920" y="109"/>
                  </a:lnTo>
                  <a:lnTo>
                    <a:pt x="924" y="120"/>
                  </a:lnTo>
                  <a:lnTo>
                    <a:pt x="927" y="131"/>
                  </a:lnTo>
                  <a:lnTo>
                    <a:pt x="928" y="143"/>
                  </a:lnTo>
                  <a:lnTo>
                    <a:pt x="929" y="157"/>
                  </a:lnTo>
                  <a:lnTo>
                    <a:pt x="928" y="169"/>
                  </a:lnTo>
                  <a:lnTo>
                    <a:pt x="927" y="181"/>
                  </a:lnTo>
                  <a:lnTo>
                    <a:pt x="924" y="193"/>
                  </a:lnTo>
                  <a:lnTo>
                    <a:pt x="920" y="203"/>
                  </a:lnTo>
                  <a:lnTo>
                    <a:pt x="916" y="213"/>
                  </a:lnTo>
                  <a:lnTo>
                    <a:pt x="909" y="223"/>
                  </a:lnTo>
                  <a:lnTo>
                    <a:pt x="902" y="231"/>
                  </a:lnTo>
                  <a:lnTo>
                    <a:pt x="894" y="238"/>
                  </a:lnTo>
                  <a:lnTo>
                    <a:pt x="885" y="245"/>
                  </a:lnTo>
                  <a:lnTo>
                    <a:pt x="875" y="250"/>
                  </a:lnTo>
                  <a:lnTo>
                    <a:pt x="864" y="256"/>
                  </a:lnTo>
                  <a:lnTo>
                    <a:pt x="852" y="260"/>
                  </a:lnTo>
                  <a:lnTo>
                    <a:pt x="838" y="263"/>
                  </a:lnTo>
                  <a:lnTo>
                    <a:pt x="824" y="266"/>
                  </a:lnTo>
                  <a:lnTo>
                    <a:pt x="809" y="267"/>
                  </a:lnTo>
                  <a:lnTo>
                    <a:pt x="793" y="268"/>
                  </a:lnTo>
                  <a:close/>
                  <a:moveTo>
                    <a:pt x="1512" y="4"/>
                  </a:moveTo>
                  <a:lnTo>
                    <a:pt x="1320" y="334"/>
                  </a:lnTo>
                  <a:lnTo>
                    <a:pt x="1127" y="4"/>
                  </a:lnTo>
                  <a:lnTo>
                    <a:pt x="1088" y="4"/>
                  </a:lnTo>
                  <a:lnTo>
                    <a:pt x="1088" y="448"/>
                  </a:lnTo>
                  <a:lnTo>
                    <a:pt x="1133" y="448"/>
                  </a:lnTo>
                  <a:lnTo>
                    <a:pt x="1133" y="95"/>
                  </a:lnTo>
                  <a:lnTo>
                    <a:pt x="1308" y="392"/>
                  </a:lnTo>
                  <a:lnTo>
                    <a:pt x="1331" y="392"/>
                  </a:lnTo>
                  <a:lnTo>
                    <a:pt x="1506" y="93"/>
                  </a:lnTo>
                  <a:lnTo>
                    <a:pt x="1506" y="448"/>
                  </a:lnTo>
                  <a:lnTo>
                    <a:pt x="1551" y="448"/>
                  </a:lnTo>
                  <a:lnTo>
                    <a:pt x="1551" y="4"/>
                  </a:lnTo>
                  <a:lnTo>
                    <a:pt x="1512" y="4"/>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91" name="Freeform 91">
              <a:extLst>
                <a:ext uri="{FF2B5EF4-FFF2-40B4-BE49-F238E27FC236}">
                  <a16:creationId xmlns:a16="http://schemas.microsoft.com/office/drawing/2014/main" id="{169B4AF1-A090-4CD5-BB55-B857E4100F0B}"/>
                </a:ext>
              </a:extLst>
            </p:cNvPr>
            <p:cNvSpPr>
              <a:spLocks/>
            </p:cNvSpPr>
            <p:nvPr userDrawn="1"/>
          </p:nvSpPr>
          <p:spPr bwMode="auto">
            <a:xfrm>
              <a:off x="4600575" y="3522663"/>
              <a:ext cx="36512" cy="50800"/>
            </a:xfrm>
            <a:custGeom>
              <a:avLst/>
              <a:gdLst>
                <a:gd name="T0" fmla="*/ 79 w 322"/>
                <a:gd name="T1" fmla="*/ 182 h 448"/>
                <a:gd name="T2" fmla="*/ 298 w 322"/>
                <a:gd name="T3" fmla="*/ 40 h 448"/>
                <a:gd name="T4" fmla="*/ 54 w 322"/>
                <a:gd name="T5" fmla="*/ 0 h 448"/>
                <a:gd name="T6" fmla="*/ 127 w 322"/>
                <a:gd name="T7" fmla="*/ 222 h 448"/>
                <a:gd name="T8" fmla="*/ 165 w 322"/>
                <a:gd name="T9" fmla="*/ 225 h 448"/>
                <a:gd name="T10" fmla="*/ 197 w 322"/>
                <a:gd name="T11" fmla="*/ 229 h 448"/>
                <a:gd name="T12" fmla="*/ 223 w 322"/>
                <a:gd name="T13" fmla="*/ 237 h 448"/>
                <a:gd name="T14" fmla="*/ 244 w 322"/>
                <a:gd name="T15" fmla="*/ 247 h 448"/>
                <a:gd name="T16" fmla="*/ 258 w 322"/>
                <a:gd name="T17" fmla="*/ 261 h 448"/>
                <a:gd name="T18" fmla="*/ 268 w 322"/>
                <a:gd name="T19" fmla="*/ 276 h 448"/>
                <a:gd name="T20" fmla="*/ 274 w 322"/>
                <a:gd name="T21" fmla="*/ 295 h 448"/>
                <a:gd name="T22" fmla="*/ 276 w 322"/>
                <a:gd name="T23" fmla="*/ 315 h 448"/>
                <a:gd name="T24" fmla="*/ 274 w 322"/>
                <a:gd name="T25" fmla="*/ 335 h 448"/>
                <a:gd name="T26" fmla="*/ 267 w 322"/>
                <a:gd name="T27" fmla="*/ 352 h 448"/>
                <a:gd name="T28" fmla="*/ 259 w 322"/>
                <a:gd name="T29" fmla="*/ 368 h 448"/>
                <a:gd name="T30" fmla="*/ 246 w 322"/>
                <a:gd name="T31" fmla="*/ 381 h 448"/>
                <a:gd name="T32" fmla="*/ 229 w 322"/>
                <a:gd name="T33" fmla="*/ 392 h 448"/>
                <a:gd name="T34" fmla="*/ 209 w 322"/>
                <a:gd name="T35" fmla="*/ 400 h 448"/>
                <a:gd name="T36" fmla="*/ 187 w 322"/>
                <a:gd name="T37" fmla="*/ 404 h 448"/>
                <a:gd name="T38" fmla="*/ 160 w 322"/>
                <a:gd name="T39" fmla="*/ 406 h 448"/>
                <a:gd name="T40" fmla="*/ 117 w 322"/>
                <a:gd name="T41" fmla="*/ 402 h 448"/>
                <a:gd name="T42" fmla="*/ 80 w 322"/>
                <a:gd name="T43" fmla="*/ 392 h 448"/>
                <a:gd name="T44" fmla="*/ 48 w 322"/>
                <a:gd name="T45" fmla="*/ 375 h 448"/>
                <a:gd name="T46" fmla="*/ 22 w 322"/>
                <a:gd name="T47" fmla="*/ 354 h 448"/>
                <a:gd name="T48" fmla="*/ 6 w 322"/>
                <a:gd name="T49" fmla="*/ 397 h 448"/>
                <a:gd name="T50" fmla="*/ 22 w 322"/>
                <a:gd name="T51" fmla="*/ 409 h 448"/>
                <a:gd name="T52" fmla="*/ 40 w 322"/>
                <a:gd name="T53" fmla="*/ 419 h 448"/>
                <a:gd name="T54" fmla="*/ 58 w 322"/>
                <a:gd name="T55" fmla="*/ 429 h 448"/>
                <a:gd name="T56" fmla="*/ 90 w 322"/>
                <a:gd name="T57" fmla="*/ 439 h 448"/>
                <a:gd name="T58" fmla="*/ 136 w 322"/>
                <a:gd name="T59" fmla="*/ 447 h 448"/>
                <a:gd name="T60" fmla="*/ 179 w 322"/>
                <a:gd name="T61" fmla="*/ 447 h 448"/>
                <a:gd name="T62" fmla="*/ 216 w 322"/>
                <a:gd name="T63" fmla="*/ 442 h 448"/>
                <a:gd name="T64" fmla="*/ 246 w 322"/>
                <a:gd name="T65" fmla="*/ 432 h 448"/>
                <a:gd name="T66" fmla="*/ 271 w 322"/>
                <a:gd name="T67" fmla="*/ 417 h 448"/>
                <a:gd name="T68" fmla="*/ 291 w 322"/>
                <a:gd name="T69" fmla="*/ 400 h 448"/>
                <a:gd name="T70" fmla="*/ 307 w 322"/>
                <a:gd name="T71" fmla="*/ 378 h 448"/>
                <a:gd name="T72" fmla="*/ 316 w 322"/>
                <a:gd name="T73" fmla="*/ 353 h 448"/>
                <a:gd name="T74" fmla="*/ 321 w 322"/>
                <a:gd name="T75" fmla="*/ 328 h 448"/>
                <a:gd name="T76" fmla="*/ 321 w 322"/>
                <a:gd name="T77" fmla="*/ 299 h 448"/>
                <a:gd name="T78" fmla="*/ 316 w 322"/>
                <a:gd name="T79" fmla="*/ 272 h 448"/>
                <a:gd name="T80" fmla="*/ 306 w 322"/>
                <a:gd name="T81" fmla="*/ 248 h 448"/>
                <a:gd name="T82" fmla="*/ 290 w 322"/>
                <a:gd name="T83" fmla="*/ 227 h 448"/>
                <a:gd name="T84" fmla="*/ 267 w 322"/>
                <a:gd name="T85" fmla="*/ 210 h 448"/>
                <a:gd name="T86" fmla="*/ 239 w 322"/>
                <a:gd name="T87" fmla="*/ 197 h 448"/>
                <a:gd name="T88" fmla="*/ 203 w 322"/>
                <a:gd name="T89" fmla="*/ 187 h 448"/>
                <a:gd name="T90" fmla="*/ 161 w 322"/>
                <a:gd name="T91" fmla="*/ 182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322" h="448">
                  <a:moveTo>
                    <a:pt x="137" y="182"/>
                  </a:moveTo>
                  <a:lnTo>
                    <a:pt x="79" y="182"/>
                  </a:lnTo>
                  <a:lnTo>
                    <a:pt x="94" y="40"/>
                  </a:lnTo>
                  <a:lnTo>
                    <a:pt x="298" y="40"/>
                  </a:lnTo>
                  <a:lnTo>
                    <a:pt x="298" y="0"/>
                  </a:lnTo>
                  <a:lnTo>
                    <a:pt x="54" y="0"/>
                  </a:lnTo>
                  <a:lnTo>
                    <a:pt x="31" y="222"/>
                  </a:lnTo>
                  <a:lnTo>
                    <a:pt x="127" y="222"/>
                  </a:lnTo>
                  <a:lnTo>
                    <a:pt x="146" y="222"/>
                  </a:lnTo>
                  <a:lnTo>
                    <a:pt x="165" y="225"/>
                  </a:lnTo>
                  <a:lnTo>
                    <a:pt x="182" y="227"/>
                  </a:lnTo>
                  <a:lnTo>
                    <a:pt x="197" y="229"/>
                  </a:lnTo>
                  <a:lnTo>
                    <a:pt x="211" y="233"/>
                  </a:lnTo>
                  <a:lnTo>
                    <a:pt x="223" y="237"/>
                  </a:lnTo>
                  <a:lnTo>
                    <a:pt x="234" y="242"/>
                  </a:lnTo>
                  <a:lnTo>
                    <a:pt x="244" y="247"/>
                  </a:lnTo>
                  <a:lnTo>
                    <a:pt x="252" y="253"/>
                  </a:lnTo>
                  <a:lnTo>
                    <a:pt x="258" y="261"/>
                  </a:lnTo>
                  <a:lnTo>
                    <a:pt x="263" y="268"/>
                  </a:lnTo>
                  <a:lnTo>
                    <a:pt x="268" y="276"/>
                  </a:lnTo>
                  <a:lnTo>
                    <a:pt x="271" y="285"/>
                  </a:lnTo>
                  <a:lnTo>
                    <a:pt x="274" y="295"/>
                  </a:lnTo>
                  <a:lnTo>
                    <a:pt x="275" y="305"/>
                  </a:lnTo>
                  <a:lnTo>
                    <a:pt x="276" y="315"/>
                  </a:lnTo>
                  <a:lnTo>
                    <a:pt x="275" y="325"/>
                  </a:lnTo>
                  <a:lnTo>
                    <a:pt x="274" y="335"/>
                  </a:lnTo>
                  <a:lnTo>
                    <a:pt x="271" y="343"/>
                  </a:lnTo>
                  <a:lnTo>
                    <a:pt x="267" y="352"/>
                  </a:lnTo>
                  <a:lnTo>
                    <a:pt x="263" y="360"/>
                  </a:lnTo>
                  <a:lnTo>
                    <a:pt x="259" y="368"/>
                  </a:lnTo>
                  <a:lnTo>
                    <a:pt x="253" y="374"/>
                  </a:lnTo>
                  <a:lnTo>
                    <a:pt x="246" y="381"/>
                  </a:lnTo>
                  <a:lnTo>
                    <a:pt x="238" y="386"/>
                  </a:lnTo>
                  <a:lnTo>
                    <a:pt x="229" y="392"/>
                  </a:lnTo>
                  <a:lnTo>
                    <a:pt x="220" y="396"/>
                  </a:lnTo>
                  <a:lnTo>
                    <a:pt x="209" y="400"/>
                  </a:lnTo>
                  <a:lnTo>
                    <a:pt x="198" y="402"/>
                  </a:lnTo>
                  <a:lnTo>
                    <a:pt x="187" y="404"/>
                  </a:lnTo>
                  <a:lnTo>
                    <a:pt x="173" y="406"/>
                  </a:lnTo>
                  <a:lnTo>
                    <a:pt x="160" y="406"/>
                  </a:lnTo>
                  <a:lnTo>
                    <a:pt x="138" y="405"/>
                  </a:lnTo>
                  <a:lnTo>
                    <a:pt x="117" y="402"/>
                  </a:lnTo>
                  <a:lnTo>
                    <a:pt x="99" y="398"/>
                  </a:lnTo>
                  <a:lnTo>
                    <a:pt x="80" y="392"/>
                  </a:lnTo>
                  <a:lnTo>
                    <a:pt x="63" y="384"/>
                  </a:lnTo>
                  <a:lnTo>
                    <a:pt x="48" y="375"/>
                  </a:lnTo>
                  <a:lnTo>
                    <a:pt x="34" y="366"/>
                  </a:lnTo>
                  <a:lnTo>
                    <a:pt x="22" y="354"/>
                  </a:lnTo>
                  <a:lnTo>
                    <a:pt x="0" y="390"/>
                  </a:lnTo>
                  <a:lnTo>
                    <a:pt x="6" y="397"/>
                  </a:lnTo>
                  <a:lnTo>
                    <a:pt x="14" y="403"/>
                  </a:lnTo>
                  <a:lnTo>
                    <a:pt x="22" y="409"/>
                  </a:lnTo>
                  <a:lnTo>
                    <a:pt x="30" y="414"/>
                  </a:lnTo>
                  <a:lnTo>
                    <a:pt x="40" y="419"/>
                  </a:lnTo>
                  <a:lnTo>
                    <a:pt x="49" y="424"/>
                  </a:lnTo>
                  <a:lnTo>
                    <a:pt x="58" y="429"/>
                  </a:lnTo>
                  <a:lnTo>
                    <a:pt x="69" y="433"/>
                  </a:lnTo>
                  <a:lnTo>
                    <a:pt x="90" y="439"/>
                  </a:lnTo>
                  <a:lnTo>
                    <a:pt x="113" y="444"/>
                  </a:lnTo>
                  <a:lnTo>
                    <a:pt x="136" y="447"/>
                  </a:lnTo>
                  <a:lnTo>
                    <a:pt x="160" y="448"/>
                  </a:lnTo>
                  <a:lnTo>
                    <a:pt x="179" y="447"/>
                  </a:lnTo>
                  <a:lnTo>
                    <a:pt x="198" y="445"/>
                  </a:lnTo>
                  <a:lnTo>
                    <a:pt x="216" y="442"/>
                  </a:lnTo>
                  <a:lnTo>
                    <a:pt x="231" y="437"/>
                  </a:lnTo>
                  <a:lnTo>
                    <a:pt x="246" y="432"/>
                  </a:lnTo>
                  <a:lnTo>
                    <a:pt x="259" y="426"/>
                  </a:lnTo>
                  <a:lnTo>
                    <a:pt x="271" y="417"/>
                  </a:lnTo>
                  <a:lnTo>
                    <a:pt x="282" y="409"/>
                  </a:lnTo>
                  <a:lnTo>
                    <a:pt x="291" y="400"/>
                  </a:lnTo>
                  <a:lnTo>
                    <a:pt x="299" y="389"/>
                  </a:lnTo>
                  <a:lnTo>
                    <a:pt x="307" y="378"/>
                  </a:lnTo>
                  <a:lnTo>
                    <a:pt x="312" y="366"/>
                  </a:lnTo>
                  <a:lnTo>
                    <a:pt x="316" y="353"/>
                  </a:lnTo>
                  <a:lnTo>
                    <a:pt x="319" y="341"/>
                  </a:lnTo>
                  <a:lnTo>
                    <a:pt x="321" y="328"/>
                  </a:lnTo>
                  <a:lnTo>
                    <a:pt x="322" y="313"/>
                  </a:lnTo>
                  <a:lnTo>
                    <a:pt x="321" y="299"/>
                  </a:lnTo>
                  <a:lnTo>
                    <a:pt x="319" y="285"/>
                  </a:lnTo>
                  <a:lnTo>
                    <a:pt x="316" y="272"/>
                  </a:lnTo>
                  <a:lnTo>
                    <a:pt x="312" y="260"/>
                  </a:lnTo>
                  <a:lnTo>
                    <a:pt x="306" y="248"/>
                  </a:lnTo>
                  <a:lnTo>
                    <a:pt x="298" y="237"/>
                  </a:lnTo>
                  <a:lnTo>
                    <a:pt x="290" y="227"/>
                  </a:lnTo>
                  <a:lnTo>
                    <a:pt x="280" y="218"/>
                  </a:lnTo>
                  <a:lnTo>
                    <a:pt x="267" y="210"/>
                  </a:lnTo>
                  <a:lnTo>
                    <a:pt x="254" y="203"/>
                  </a:lnTo>
                  <a:lnTo>
                    <a:pt x="239" y="197"/>
                  </a:lnTo>
                  <a:lnTo>
                    <a:pt x="222" y="192"/>
                  </a:lnTo>
                  <a:lnTo>
                    <a:pt x="203" y="187"/>
                  </a:lnTo>
                  <a:lnTo>
                    <a:pt x="182" y="184"/>
                  </a:lnTo>
                  <a:lnTo>
                    <a:pt x="161" y="182"/>
                  </a:lnTo>
                  <a:lnTo>
                    <a:pt x="137" y="18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2" name="Rectangle 92">
              <a:extLst>
                <a:ext uri="{FF2B5EF4-FFF2-40B4-BE49-F238E27FC236}">
                  <a16:creationId xmlns:a16="http://schemas.microsoft.com/office/drawing/2014/main" id="{33F2E769-448C-9853-6374-34747F30BF91}"/>
                </a:ext>
              </a:extLst>
            </p:cNvPr>
            <p:cNvSpPr>
              <a:spLocks noChangeArrowheads="1"/>
            </p:cNvSpPr>
            <p:nvPr userDrawn="1"/>
          </p:nvSpPr>
          <p:spPr bwMode="auto">
            <a:xfrm>
              <a:off x="4645025" y="3551238"/>
              <a:ext cx="17462" cy="4763"/>
            </a:xfrm>
            <a:prstGeom prst="rect">
              <a:avLst/>
            </a:prstGeom>
            <a:noFill/>
            <a:ln w="3175">
              <a:solidFill>
                <a:srgbClr val="E7EDF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3" name="Freeform 93">
              <a:extLst>
                <a:ext uri="{FF2B5EF4-FFF2-40B4-BE49-F238E27FC236}">
                  <a16:creationId xmlns:a16="http://schemas.microsoft.com/office/drawing/2014/main" id="{D6F44325-99F5-AFF1-5B6D-CFFEFD17A34C}"/>
                </a:ext>
              </a:extLst>
            </p:cNvPr>
            <p:cNvSpPr>
              <a:spLocks/>
            </p:cNvSpPr>
            <p:nvPr userDrawn="1"/>
          </p:nvSpPr>
          <p:spPr bwMode="auto">
            <a:xfrm>
              <a:off x="4670425" y="3522663"/>
              <a:ext cx="39687" cy="50800"/>
            </a:xfrm>
            <a:custGeom>
              <a:avLst/>
              <a:gdLst>
                <a:gd name="T0" fmla="*/ 275 w 346"/>
                <a:gd name="T1" fmla="*/ 208 h 452"/>
                <a:gd name="T2" fmla="*/ 295 w 346"/>
                <a:gd name="T3" fmla="*/ 193 h 452"/>
                <a:gd name="T4" fmla="*/ 312 w 346"/>
                <a:gd name="T5" fmla="*/ 177 h 452"/>
                <a:gd name="T6" fmla="*/ 323 w 346"/>
                <a:gd name="T7" fmla="*/ 157 h 452"/>
                <a:gd name="T8" fmla="*/ 329 w 346"/>
                <a:gd name="T9" fmla="*/ 134 h 452"/>
                <a:gd name="T10" fmla="*/ 329 w 346"/>
                <a:gd name="T11" fmla="*/ 104 h 452"/>
                <a:gd name="T12" fmla="*/ 319 w 346"/>
                <a:gd name="T13" fmla="*/ 69 h 452"/>
                <a:gd name="T14" fmla="*/ 296 w 346"/>
                <a:gd name="T15" fmla="*/ 40 h 452"/>
                <a:gd name="T16" fmla="*/ 264 w 346"/>
                <a:gd name="T17" fmla="*/ 18 h 452"/>
                <a:gd name="T18" fmla="*/ 223 w 346"/>
                <a:gd name="T19" fmla="*/ 5 h 452"/>
                <a:gd name="T20" fmla="*/ 173 w 346"/>
                <a:gd name="T21" fmla="*/ 0 h 452"/>
                <a:gd name="T22" fmla="*/ 123 w 346"/>
                <a:gd name="T23" fmla="*/ 5 h 452"/>
                <a:gd name="T24" fmla="*/ 82 w 346"/>
                <a:gd name="T25" fmla="*/ 18 h 452"/>
                <a:gd name="T26" fmla="*/ 50 w 346"/>
                <a:gd name="T27" fmla="*/ 40 h 452"/>
                <a:gd name="T28" fmla="*/ 28 w 346"/>
                <a:gd name="T29" fmla="*/ 69 h 452"/>
                <a:gd name="T30" fmla="*/ 17 w 346"/>
                <a:gd name="T31" fmla="*/ 104 h 452"/>
                <a:gd name="T32" fmla="*/ 18 w 346"/>
                <a:gd name="T33" fmla="*/ 134 h 452"/>
                <a:gd name="T34" fmla="*/ 24 w 346"/>
                <a:gd name="T35" fmla="*/ 157 h 452"/>
                <a:gd name="T36" fmla="*/ 34 w 346"/>
                <a:gd name="T37" fmla="*/ 177 h 452"/>
                <a:gd name="T38" fmla="*/ 50 w 346"/>
                <a:gd name="T39" fmla="*/ 193 h 452"/>
                <a:gd name="T40" fmla="*/ 71 w 346"/>
                <a:gd name="T41" fmla="*/ 208 h 452"/>
                <a:gd name="T42" fmla="*/ 77 w 346"/>
                <a:gd name="T43" fmla="*/ 218 h 452"/>
                <a:gd name="T44" fmla="*/ 50 w 346"/>
                <a:gd name="T45" fmla="*/ 233 h 452"/>
                <a:gd name="T46" fmla="*/ 28 w 346"/>
                <a:gd name="T47" fmla="*/ 250 h 452"/>
                <a:gd name="T48" fmla="*/ 14 w 346"/>
                <a:gd name="T49" fmla="*/ 271 h 452"/>
                <a:gd name="T50" fmla="*/ 4 w 346"/>
                <a:gd name="T51" fmla="*/ 296 h 452"/>
                <a:gd name="T52" fmla="*/ 0 w 346"/>
                <a:gd name="T53" fmla="*/ 324 h 452"/>
                <a:gd name="T54" fmla="*/ 8 w 346"/>
                <a:gd name="T55" fmla="*/ 366 h 452"/>
                <a:gd name="T56" fmla="*/ 27 w 346"/>
                <a:gd name="T57" fmla="*/ 400 h 452"/>
                <a:gd name="T58" fmla="*/ 58 w 346"/>
                <a:gd name="T59" fmla="*/ 425 h 452"/>
                <a:gd name="T60" fmla="*/ 101 w 346"/>
                <a:gd name="T61" fmla="*/ 443 h 452"/>
                <a:gd name="T62" fmla="*/ 154 w 346"/>
                <a:gd name="T63" fmla="*/ 451 h 452"/>
                <a:gd name="T64" fmla="*/ 210 w 346"/>
                <a:gd name="T65" fmla="*/ 449 h 452"/>
                <a:gd name="T66" fmla="*/ 260 w 346"/>
                <a:gd name="T67" fmla="*/ 438 h 452"/>
                <a:gd name="T68" fmla="*/ 299 w 346"/>
                <a:gd name="T69" fmla="*/ 417 h 452"/>
                <a:gd name="T70" fmla="*/ 327 w 346"/>
                <a:gd name="T71" fmla="*/ 388 h 452"/>
                <a:gd name="T72" fmla="*/ 343 w 346"/>
                <a:gd name="T73" fmla="*/ 352 h 452"/>
                <a:gd name="T74" fmla="*/ 346 w 346"/>
                <a:gd name="T75" fmla="*/ 314 h 452"/>
                <a:gd name="T76" fmla="*/ 341 w 346"/>
                <a:gd name="T77" fmla="*/ 287 h 452"/>
                <a:gd name="T78" fmla="*/ 328 w 346"/>
                <a:gd name="T79" fmla="*/ 264 h 452"/>
                <a:gd name="T80" fmla="*/ 311 w 346"/>
                <a:gd name="T81" fmla="*/ 244 h 452"/>
                <a:gd name="T82" fmla="*/ 288 w 346"/>
                <a:gd name="T83" fmla="*/ 228 h 452"/>
                <a:gd name="T84" fmla="*/ 259 w 346"/>
                <a:gd name="T85" fmla="*/ 215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46" h="452">
                  <a:moveTo>
                    <a:pt x="259" y="215"/>
                  </a:moveTo>
                  <a:lnTo>
                    <a:pt x="267" y="211"/>
                  </a:lnTo>
                  <a:lnTo>
                    <a:pt x="275" y="208"/>
                  </a:lnTo>
                  <a:lnTo>
                    <a:pt x="283" y="204"/>
                  </a:lnTo>
                  <a:lnTo>
                    <a:pt x="289" y="199"/>
                  </a:lnTo>
                  <a:lnTo>
                    <a:pt x="295" y="193"/>
                  </a:lnTo>
                  <a:lnTo>
                    <a:pt x="302" y="188"/>
                  </a:lnTo>
                  <a:lnTo>
                    <a:pt x="307" y="183"/>
                  </a:lnTo>
                  <a:lnTo>
                    <a:pt x="312" y="177"/>
                  </a:lnTo>
                  <a:lnTo>
                    <a:pt x="316" y="171"/>
                  </a:lnTo>
                  <a:lnTo>
                    <a:pt x="320" y="164"/>
                  </a:lnTo>
                  <a:lnTo>
                    <a:pt x="323" y="157"/>
                  </a:lnTo>
                  <a:lnTo>
                    <a:pt x="325" y="149"/>
                  </a:lnTo>
                  <a:lnTo>
                    <a:pt x="327" y="142"/>
                  </a:lnTo>
                  <a:lnTo>
                    <a:pt x="329" y="134"/>
                  </a:lnTo>
                  <a:lnTo>
                    <a:pt x="329" y="125"/>
                  </a:lnTo>
                  <a:lnTo>
                    <a:pt x="331" y="117"/>
                  </a:lnTo>
                  <a:lnTo>
                    <a:pt x="329" y="104"/>
                  </a:lnTo>
                  <a:lnTo>
                    <a:pt x="327" y="91"/>
                  </a:lnTo>
                  <a:lnTo>
                    <a:pt x="323" y="80"/>
                  </a:lnTo>
                  <a:lnTo>
                    <a:pt x="319" y="69"/>
                  </a:lnTo>
                  <a:lnTo>
                    <a:pt x="313" y="58"/>
                  </a:lnTo>
                  <a:lnTo>
                    <a:pt x="306" y="48"/>
                  </a:lnTo>
                  <a:lnTo>
                    <a:pt x="296" y="40"/>
                  </a:lnTo>
                  <a:lnTo>
                    <a:pt x="287" y="32"/>
                  </a:lnTo>
                  <a:lnTo>
                    <a:pt x="276" y="24"/>
                  </a:lnTo>
                  <a:lnTo>
                    <a:pt x="264" y="18"/>
                  </a:lnTo>
                  <a:lnTo>
                    <a:pt x="251" y="12"/>
                  </a:lnTo>
                  <a:lnTo>
                    <a:pt x="237" y="8"/>
                  </a:lnTo>
                  <a:lnTo>
                    <a:pt x="223" y="5"/>
                  </a:lnTo>
                  <a:lnTo>
                    <a:pt x="206" y="2"/>
                  </a:lnTo>
                  <a:lnTo>
                    <a:pt x="190" y="1"/>
                  </a:lnTo>
                  <a:lnTo>
                    <a:pt x="173" y="0"/>
                  </a:lnTo>
                  <a:lnTo>
                    <a:pt x="156" y="1"/>
                  </a:lnTo>
                  <a:lnTo>
                    <a:pt x="139" y="2"/>
                  </a:lnTo>
                  <a:lnTo>
                    <a:pt x="123" y="5"/>
                  </a:lnTo>
                  <a:lnTo>
                    <a:pt x="109" y="8"/>
                  </a:lnTo>
                  <a:lnTo>
                    <a:pt x="95" y="12"/>
                  </a:lnTo>
                  <a:lnTo>
                    <a:pt x="82" y="18"/>
                  </a:lnTo>
                  <a:lnTo>
                    <a:pt x="70" y="24"/>
                  </a:lnTo>
                  <a:lnTo>
                    <a:pt x="59" y="32"/>
                  </a:lnTo>
                  <a:lnTo>
                    <a:pt x="50" y="40"/>
                  </a:lnTo>
                  <a:lnTo>
                    <a:pt x="42" y="48"/>
                  </a:lnTo>
                  <a:lnTo>
                    <a:pt x="33" y="58"/>
                  </a:lnTo>
                  <a:lnTo>
                    <a:pt x="28" y="69"/>
                  </a:lnTo>
                  <a:lnTo>
                    <a:pt x="23" y="80"/>
                  </a:lnTo>
                  <a:lnTo>
                    <a:pt x="20" y="91"/>
                  </a:lnTo>
                  <a:lnTo>
                    <a:pt x="17" y="104"/>
                  </a:lnTo>
                  <a:lnTo>
                    <a:pt x="17" y="117"/>
                  </a:lnTo>
                  <a:lnTo>
                    <a:pt x="17" y="125"/>
                  </a:lnTo>
                  <a:lnTo>
                    <a:pt x="18" y="134"/>
                  </a:lnTo>
                  <a:lnTo>
                    <a:pt x="19" y="142"/>
                  </a:lnTo>
                  <a:lnTo>
                    <a:pt x="21" y="149"/>
                  </a:lnTo>
                  <a:lnTo>
                    <a:pt x="24" y="157"/>
                  </a:lnTo>
                  <a:lnTo>
                    <a:pt x="27" y="164"/>
                  </a:lnTo>
                  <a:lnTo>
                    <a:pt x="30" y="171"/>
                  </a:lnTo>
                  <a:lnTo>
                    <a:pt x="34" y="177"/>
                  </a:lnTo>
                  <a:lnTo>
                    <a:pt x="40" y="183"/>
                  </a:lnTo>
                  <a:lnTo>
                    <a:pt x="45" y="188"/>
                  </a:lnTo>
                  <a:lnTo>
                    <a:pt x="50" y="193"/>
                  </a:lnTo>
                  <a:lnTo>
                    <a:pt x="57" y="199"/>
                  </a:lnTo>
                  <a:lnTo>
                    <a:pt x="63" y="204"/>
                  </a:lnTo>
                  <a:lnTo>
                    <a:pt x="71" y="208"/>
                  </a:lnTo>
                  <a:lnTo>
                    <a:pt x="79" y="211"/>
                  </a:lnTo>
                  <a:lnTo>
                    <a:pt x="87" y="215"/>
                  </a:lnTo>
                  <a:lnTo>
                    <a:pt x="77" y="218"/>
                  </a:lnTo>
                  <a:lnTo>
                    <a:pt x="68" y="222"/>
                  </a:lnTo>
                  <a:lnTo>
                    <a:pt x="58" y="228"/>
                  </a:lnTo>
                  <a:lnTo>
                    <a:pt x="50" y="233"/>
                  </a:lnTo>
                  <a:lnTo>
                    <a:pt x="43" y="238"/>
                  </a:lnTo>
                  <a:lnTo>
                    <a:pt x="36" y="244"/>
                  </a:lnTo>
                  <a:lnTo>
                    <a:pt x="28" y="250"/>
                  </a:lnTo>
                  <a:lnTo>
                    <a:pt x="23" y="256"/>
                  </a:lnTo>
                  <a:lnTo>
                    <a:pt x="18" y="264"/>
                  </a:lnTo>
                  <a:lnTo>
                    <a:pt x="14" y="271"/>
                  </a:lnTo>
                  <a:lnTo>
                    <a:pt x="10" y="279"/>
                  </a:lnTo>
                  <a:lnTo>
                    <a:pt x="7" y="287"/>
                  </a:lnTo>
                  <a:lnTo>
                    <a:pt x="4" y="296"/>
                  </a:lnTo>
                  <a:lnTo>
                    <a:pt x="2" y="305"/>
                  </a:lnTo>
                  <a:lnTo>
                    <a:pt x="1" y="314"/>
                  </a:lnTo>
                  <a:lnTo>
                    <a:pt x="0" y="324"/>
                  </a:lnTo>
                  <a:lnTo>
                    <a:pt x="1" y="339"/>
                  </a:lnTo>
                  <a:lnTo>
                    <a:pt x="3" y="352"/>
                  </a:lnTo>
                  <a:lnTo>
                    <a:pt x="8" y="366"/>
                  </a:lnTo>
                  <a:lnTo>
                    <a:pt x="13" y="377"/>
                  </a:lnTo>
                  <a:lnTo>
                    <a:pt x="19" y="388"/>
                  </a:lnTo>
                  <a:lnTo>
                    <a:pt x="27" y="400"/>
                  </a:lnTo>
                  <a:lnTo>
                    <a:pt x="37" y="409"/>
                  </a:lnTo>
                  <a:lnTo>
                    <a:pt x="47" y="417"/>
                  </a:lnTo>
                  <a:lnTo>
                    <a:pt x="58" y="425"/>
                  </a:lnTo>
                  <a:lnTo>
                    <a:pt x="72" y="433"/>
                  </a:lnTo>
                  <a:lnTo>
                    <a:pt x="85" y="438"/>
                  </a:lnTo>
                  <a:lnTo>
                    <a:pt x="101" y="443"/>
                  </a:lnTo>
                  <a:lnTo>
                    <a:pt x="117" y="447"/>
                  </a:lnTo>
                  <a:lnTo>
                    <a:pt x="135" y="449"/>
                  </a:lnTo>
                  <a:lnTo>
                    <a:pt x="154" y="451"/>
                  </a:lnTo>
                  <a:lnTo>
                    <a:pt x="173" y="452"/>
                  </a:lnTo>
                  <a:lnTo>
                    <a:pt x="192" y="451"/>
                  </a:lnTo>
                  <a:lnTo>
                    <a:pt x="210" y="449"/>
                  </a:lnTo>
                  <a:lnTo>
                    <a:pt x="228" y="447"/>
                  </a:lnTo>
                  <a:lnTo>
                    <a:pt x="245" y="443"/>
                  </a:lnTo>
                  <a:lnTo>
                    <a:pt x="260" y="438"/>
                  </a:lnTo>
                  <a:lnTo>
                    <a:pt x="275" y="433"/>
                  </a:lnTo>
                  <a:lnTo>
                    <a:pt x="287" y="425"/>
                  </a:lnTo>
                  <a:lnTo>
                    <a:pt x="299" y="417"/>
                  </a:lnTo>
                  <a:lnTo>
                    <a:pt x="310" y="409"/>
                  </a:lnTo>
                  <a:lnTo>
                    <a:pt x="319" y="400"/>
                  </a:lnTo>
                  <a:lnTo>
                    <a:pt x="327" y="388"/>
                  </a:lnTo>
                  <a:lnTo>
                    <a:pt x="334" y="377"/>
                  </a:lnTo>
                  <a:lnTo>
                    <a:pt x="339" y="366"/>
                  </a:lnTo>
                  <a:lnTo>
                    <a:pt x="343" y="352"/>
                  </a:lnTo>
                  <a:lnTo>
                    <a:pt x="345" y="339"/>
                  </a:lnTo>
                  <a:lnTo>
                    <a:pt x="346" y="324"/>
                  </a:lnTo>
                  <a:lnTo>
                    <a:pt x="346" y="314"/>
                  </a:lnTo>
                  <a:lnTo>
                    <a:pt x="345" y="305"/>
                  </a:lnTo>
                  <a:lnTo>
                    <a:pt x="343" y="297"/>
                  </a:lnTo>
                  <a:lnTo>
                    <a:pt x="341" y="287"/>
                  </a:lnTo>
                  <a:lnTo>
                    <a:pt x="337" y="279"/>
                  </a:lnTo>
                  <a:lnTo>
                    <a:pt x="334" y="272"/>
                  </a:lnTo>
                  <a:lnTo>
                    <a:pt x="328" y="264"/>
                  </a:lnTo>
                  <a:lnTo>
                    <a:pt x="323" y="256"/>
                  </a:lnTo>
                  <a:lnTo>
                    <a:pt x="318" y="250"/>
                  </a:lnTo>
                  <a:lnTo>
                    <a:pt x="311" y="244"/>
                  </a:lnTo>
                  <a:lnTo>
                    <a:pt x="304" y="238"/>
                  </a:lnTo>
                  <a:lnTo>
                    <a:pt x="296" y="233"/>
                  </a:lnTo>
                  <a:lnTo>
                    <a:pt x="288" y="228"/>
                  </a:lnTo>
                  <a:lnTo>
                    <a:pt x="279" y="222"/>
                  </a:lnTo>
                  <a:lnTo>
                    <a:pt x="269" y="218"/>
                  </a:lnTo>
                  <a:lnTo>
                    <a:pt x="259" y="215"/>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4" name="Freeform 94">
              <a:extLst>
                <a:ext uri="{FF2B5EF4-FFF2-40B4-BE49-F238E27FC236}">
                  <a16:creationId xmlns:a16="http://schemas.microsoft.com/office/drawing/2014/main" id="{087D92FF-4114-7B9C-494F-D707A469B01D}"/>
                </a:ext>
              </a:extLst>
            </p:cNvPr>
            <p:cNvSpPr>
              <a:spLocks/>
            </p:cNvSpPr>
            <p:nvPr userDrawn="1"/>
          </p:nvSpPr>
          <p:spPr bwMode="auto">
            <a:xfrm>
              <a:off x="4678363" y="3525838"/>
              <a:ext cx="25400" cy="19050"/>
            </a:xfrm>
            <a:custGeom>
              <a:avLst/>
              <a:gdLst>
                <a:gd name="T0" fmla="*/ 1 w 222"/>
                <a:gd name="T1" fmla="*/ 71 h 160"/>
                <a:gd name="T2" fmla="*/ 5 w 222"/>
                <a:gd name="T3" fmla="*/ 53 h 160"/>
                <a:gd name="T4" fmla="*/ 13 w 222"/>
                <a:gd name="T5" fmla="*/ 39 h 160"/>
                <a:gd name="T6" fmla="*/ 23 w 222"/>
                <a:gd name="T7" fmla="*/ 27 h 160"/>
                <a:gd name="T8" fmla="*/ 38 w 222"/>
                <a:gd name="T9" fmla="*/ 16 h 160"/>
                <a:gd name="T10" fmla="*/ 55 w 222"/>
                <a:gd name="T11" fmla="*/ 8 h 160"/>
                <a:gd name="T12" fmla="*/ 76 w 222"/>
                <a:gd name="T13" fmla="*/ 3 h 160"/>
                <a:gd name="T14" fmla="*/ 99 w 222"/>
                <a:gd name="T15" fmla="*/ 0 h 160"/>
                <a:gd name="T16" fmla="*/ 124 w 222"/>
                <a:gd name="T17" fmla="*/ 0 h 160"/>
                <a:gd name="T18" fmla="*/ 146 w 222"/>
                <a:gd name="T19" fmla="*/ 3 h 160"/>
                <a:gd name="T20" fmla="*/ 166 w 222"/>
                <a:gd name="T21" fmla="*/ 8 h 160"/>
                <a:gd name="T22" fmla="*/ 184 w 222"/>
                <a:gd name="T23" fmla="*/ 16 h 160"/>
                <a:gd name="T24" fmla="*/ 198 w 222"/>
                <a:gd name="T25" fmla="*/ 27 h 160"/>
                <a:gd name="T26" fmla="*/ 210 w 222"/>
                <a:gd name="T27" fmla="*/ 39 h 160"/>
                <a:gd name="T28" fmla="*/ 217 w 222"/>
                <a:gd name="T29" fmla="*/ 55 h 160"/>
                <a:gd name="T30" fmla="*/ 221 w 222"/>
                <a:gd name="T31" fmla="*/ 71 h 160"/>
                <a:gd name="T32" fmla="*/ 221 w 222"/>
                <a:gd name="T33" fmla="*/ 90 h 160"/>
                <a:gd name="T34" fmla="*/ 218 w 222"/>
                <a:gd name="T35" fmla="*/ 105 h 160"/>
                <a:gd name="T36" fmla="*/ 210 w 222"/>
                <a:gd name="T37" fmla="*/ 120 h 160"/>
                <a:gd name="T38" fmla="*/ 199 w 222"/>
                <a:gd name="T39" fmla="*/ 133 h 160"/>
                <a:gd name="T40" fmla="*/ 185 w 222"/>
                <a:gd name="T41" fmla="*/ 143 h 160"/>
                <a:gd name="T42" fmla="*/ 167 w 222"/>
                <a:gd name="T43" fmla="*/ 150 h 160"/>
                <a:gd name="T44" fmla="*/ 146 w 222"/>
                <a:gd name="T45" fmla="*/ 157 h 160"/>
                <a:gd name="T46" fmla="*/ 124 w 222"/>
                <a:gd name="T47" fmla="*/ 160 h 160"/>
                <a:gd name="T48" fmla="*/ 98 w 222"/>
                <a:gd name="T49" fmla="*/ 160 h 160"/>
                <a:gd name="T50" fmla="*/ 75 w 222"/>
                <a:gd name="T51" fmla="*/ 157 h 160"/>
                <a:gd name="T52" fmla="*/ 54 w 222"/>
                <a:gd name="T53" fmla="*/ 150 h 160"/>
                <a:gd name="T54" fmla="*/ 37 w 222"/>
                <a:gd name="T55" fmla="*/ 143 h 160"/>
                <a:gd name="T56" fmla="*/ 23 w 222"/>
                <a:gd name="T57" fmla="*/ 133 h 160"/>
                <a:gd name="T58" fmla="*/ 12 w 222"/>
                <a:gd name="T59" fmla="*/ 119 h 160"/>
                <a:gd name="T60" fmla="*/ 5 w 222"/>
                <a:gd name="T61" fmla="*/ 105 h 160"/>
                <a:gd name="T62" fmla="*/ 1 w 222"/>
                <a:gd name="T63" fmla="*/ 89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22" h="160">
                  <a:moveTo>
                    <a:pt x="0" y="79"/>
                  </a:moveTo>
                  <a:lnTo>
                    <a:pt x="1" y="71"/>
                  </a:lnTo>
                  <a:lnTo>
                    <a:pt x="2" y="62"/>
                  </a:lnTo>
                  <a:lnTo>
                    <a:pt x="5" y="53"/>
                  </a:lnTo>
                  <a:lnTo>
                    <a:pt x="9" y="46"/>
                  </a:lnTo>
                  <a:lnTo>
                    <a:pt x="13" y="39"/>
                  </a:lnTo>
                  <a:lnTo>
                    <a:pt x="18" y="33"/>
                  </a:lnTo>
                  <a:lnTo>
                    <a:pt x="23" y="27"/>
                  </a:lnTo>
                  <a:lnTo>
                    <a:pt x="30" y="22"/>
                  </a:lnTo>
                  <a:lnTo>
                    <a:pt x="38" y="16"/>
                  </a:lnTo>
                  <a:lnTo>
                    <a:pt x="46" y="12"/>
                  </a:lnTo>
                  <a:lnTo>
                    <a:pt x="55" y="8"/>
                  </a:lnTo>
                  <a:lnTo>
                    <a:pt x="65" y="5"/>
                  </a:lnTo>
                  <a:lnTo>
                    <a:pt x="76" y="3"/>
                  </a:lnTo>
                  <a:lnTo>
                    <a:pt x="86" y="1"/>
                  </a:lnTo>
                  <a:lnTo>
                    <a:pt x="99" y="0"/>
                  </a:lnTo>
                  <a:lnTo>
                    <a:pt x="111" y="0"/>
                  </a:lnTo>
                  <a:lnTo>
                    <a:pt x="124" y="0"/>
                  </a:lnTo>
                  <a:lnTo>
                    <a:pt x="135" y="1"/>
                  </a:lnTo>
                  <a:lnTo>
                    <a:pt x="146" y="3"/>
                  </a:lnTo>
                  <a:lnTo>
                    <a:pt x="157" y="5"/>
                  </a:lnTo>
                  <a:lnTo>
                    <a:pt x="166" y="8"/>
                  </a:lnTo>
                  <a:lnTo>
                    <a:pt x="175" y="12"/>
                  </a:lnTo>
                  <a:lnTo>
                    <a:pt x="184" y="16"/>
                  </a:lnTo>
                  <a:lnTo>
                    <a:pt x="191" y="22"/>
                  </a:lnTo>
                  <a:lnTo>
                    <a:pt x="198" y="27"/>
                  </a:lnTo>
                  <a:lnTo>
                    <a:pt x="204" y="33"/>
                  </a:lnTo>
                  <a:lnTo>
                    <a:pt x="210" y="39"/>
                  </a:lnTo>
                  <a:lnTo>
                    <a:pt x="214" y="46"/>
                  </a:lnTo>
                  <a:lnTo>
                    <a:pt x="217" y="55"/>
                  </a:lnTo>
                  <a:lnTo>
                    <a:pt x="220" y="63"/>
                  </a:lnTo>
                  <a:lnTo>
                    <a:pt x="221" y="71"/>
                  </a:lnTo>
                  <a:lnTo>
                    <a:pt x="222" y="80"/>
                  </a:lnTo>
                  <a:lnTo>
                    <a:pt x="221" y="90"/>
                  </a:lnTo>
                  <a:lnTo>
                    <a:pt x="220" y="98"/>
                  </a:lnTo>
                  <a:lnTo>
                    <a:pt x="218" y="105"/>
                  </a:lnTo>
                  <a:lnTo>
                    <a:pt x="214" y="113"/>
                  </a:lnTo>
                  <a:lnTo>
                    <a:pt x="210" y="120"/>
                  </a:lnTo>
                  <a:lnTo>
                    <a:pt x="205" y="127"/>
                  </a:lnTo>
                  <a:lnTo>
                    <a:pt x="199" y="133"/>
                  </a:lnTo>
                  <a:lnTo>
                    <a:pt x="192" y="138"/>
                  </a:lnTo>
                  <a:lnTo>
                    <a:pt x="185" y="143"/>
                  </a:lnTo>
                  <a:lnTo>
                    <a:pt x="176" y="147"/>
                  </a:lnTo>
                  <a:lnTo>
                    <a:pt x="167" y="150"/>
                  </a:lnTo>
                  <a:lnTo>
                    <a:pt x="158" y="153"/>
                  </a:lnTo>
                  <a:lnTo>
                    <a:pt x="146" y="157"/>
                  </a:lnTo>
                  <a:lnTo>
                    <a:pt x="136" y="159"/>
                  </a:lnTo>
                  <a:lnTo>
                    <a:pt x="124" y="160"/>
                  </a:lnTo>
                  <a:lnTo>
                    <a:pt x="111" y="160"/>
                  </a:lnTo>
                  <a:lnTo>
                    <a:pt x="98" y="160"/>
                  </a:lnTo>
                  <a:lnTo>
                    <a:pt x="86" y="159"/>
                  </a:lnTo>
                  <a:lnTo>
                    <a:pt x="75" y="157"/>
                  </a:lnTo>
                  <a:lnTo>
                    <a:pt x="65" y="153"/>
                  </a:lnTo>
                  <a:lnTo>
                    <a:pt x="54" y="150"/>
                  </a:lnTo>
                  <a:lnTo>
                    <a:pt x="45" y="147"/>
                  </a:lnTo>
                  <a:lnTo>
                    <a:pt x="37" y="143"/>
                  </a:lnTo>
                  <a:lnTo>
                    <a:pt x="29" y="138"/>
                  </a:lnTo>
                  <a:lnTo>
                    <a:pt x="23" y="133"/>
                  </a:lnTo>
                  <a:lnTo>
                    <a:pt x="17" y="127"/>
                  </a:lnTo>
                  <a:lnTo>
                    <a:pt x="12" y="119"/>
                  </a:lnTo>
                  <a:lnTo>
                    <a:pt x="8" y="112"/>
                  </a:lnTo>
                  <a:lnTo>
                    <a:pt x="5" y="105"/>
                  </a:lnTo>
                  <a:lnTo>
                    <a:pt x="2" y="97"/>
                  </a:lnTo>
                  <a:lnTo>
                    <a:pt x="1" y="89"/>
                  </a:lnTo>
                  <a:lnTo>
                    <a:pt x="0" y="79"/>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5" name="Freeform 95">
              <a:extLst>
                <a:ext uri="{FF2B5EF4-FFF2-40B4-BE49-F238E27FC236}">
                  <a16:creationId xmlns:a16="http://schemas.microsoft.com/office/drawing/2014/main" id="{9C921ECA-D344-8203-D356-315F17AE02DA}"/>
                </a:ext>
              </a:extLst>
            </p:cNvPr>
            <p:cNvSpPr>
              <a:spLocks/>
            </p:cNvSpPr>
            <p:nvPr userDrawn="1"/>
          </p:nvSpPr>
          <p:spPr bwMode="auto">
            <a:xfrm>
              <a:off x="4676775" y="3548063"/>
              <a:ext cx="28575" cy="20638"/>
            </a:xfrm>
            <a:custGeom>
              <a:avLst/>
              <a:gdLst>
                <a:gd name="T0" fmla="*/ 112 w 252"/>
                <a:gd name="T1" fmla="*/ 178 h 178"/>
                <a:gd name="T2" fmla="*/ 85 w 252"/>
                <a:gd name="T3" fmla="*/ 175 h 178"/>
                <a:gd name="T4" fmla="*/ 62 w 252"/>
                <a:gd name="T5" fmla="*/ 169 h 178"/>
                <a:gd name="T6" fmla="*/ 42 w 252"/>
                <a:gd name="T7" fmla="*/ 159 h 178"/>
                <a:gd name="T8" fmla="*/ 26 w 252"/>
                <a:gd name="T9" fmla="*/ 148 h 178"/>
                <a:gd name="T10" fmla="*/ 13 w 252"/>
                <a:gd name="T11" fmla="*/ 134 h 178"/>
                <a:gd name="T12" fmla="*/ 5 w 252"/>
                <a:gd name="T13" fmla="*/ 117 h 178"/>
                <a:gd name="T14" fmla="*/ 1 w 252"/>
                <a:gd name="T15" fmla="*/ 99 h 178"/>
                <a:gd name="T16" fmla="*/ 1 w 252"/>
                <a:gd name="T17" fmla="*/ 78 h 178"/>
                <a:gd name="T18" fmla="*/ 5 w 252"/>
                <a:gd name="T19" fmla="*/ 61 h 178"/>
                <a:gd name="T20" fmla="*/ 13 w 252"/>
                <a:gd name="T21" fmla="*/ 44 h 178"/>
                <a:gd name="T22" fmla="*/ 26 w 252"/>
                <a:gd name="T23" fmla="*/ 30 h 178"/>
                <a:gd name="T24" fmla="*/ 42 w 252"/>
                <a:gd name="T25" fmla="*/ 18 h 178"/>
                <a:gd name="T26" fmla="*/ 62 w 252"/>
                <a:gd name="T27" fmla="*/ 9 h 178"/>
                <a:gd name="T28" fmla="*/ 85 w 252"/>
                <a:gd name="T29" fmla="*/ 3 h 178"/>
                <a:gd name="T30" fmla="*/ 112 w 252"/>
                <a:gd name="T31" fmla="*/ 0 h 178"/>
                <a:gd name="T32" fmla="*/ 141 w 252"/>
                <a:gd name="T33" fmla="*/ 0 h 178"/>
                <a:gd name="T34" fmla="*/ 167 w 252"/>
                <a:gd name="T35" fmla="*/ 3 h 178"/>
                <a:gd name="T36" fmla="*/ 190 w 252"/>
                <a:gd name="T37" fmla="*/ 9 h 178"/>
                <a:gd name="T38" fmla="*/ 210 w 252"/>
                <a:gd name="T39" fmla="*/ 18 h 178"/>
                <a:gd name="T40" fmla="*/ 227 w 252"/>
                <a:gd name="T41" fmla="*/ 30 h 178"/>
                <a:gd name="T42" fmla="*/ 239 w 252"/>
                <a:gd name="T43" fmla="*/ 44 h 178"/>
                <a:gd name="T44" fmla="*/ 247 w 252"/>
                <a:gd name="T45" fmla="*/ 61 h 178"/>
                <a:gd name="T46" fmla="*/ 251 w 252"/>
                <a:gd name="T47" fmla="*/ 78 h 178"/>
                <a:gd name="T48" fmla="*/ 251 w 252"/>
                <a:gd name="T49" fmla="*/ 99 h 178"/>
                <a:gd name="T50" fmla="*/ 247 w 252"/>
                <a:gd name="T51" fmla="*/ 117 h 178"/>
                <a:gd name="T52" fmla="*/ 239 w 252"/>
                <a:gd name="T53" fmla="*/ 134 h 178"/>
                <a:gd name="T54" fmla="*/ 227 w 252"/>
                <a:gd name="T55" fmla="*/ 148 h 178"/>
                <a:gd name="T56" fmla="*/ 210 w 252"/>
                <a:gd name="T57" fmla="*/ 159 h 178"/>
                <a:gd name="T58" fmla="*/ 190 w 252"/>
                <a:gd name="T59" fmla="*/ 169 h 178"/>
                <a:gd name="T60" fmla="*/ 167 w 252"/>
                <a:gd name="T61" fmla="*/ 175 h 178"/>
                <a:gd name="T62" fmla="*/ 141 w 252"/>
                <a:gd name="T63" fmla="*/ 178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52" h="178">
                  <a:moveTo>
                    <a:pt x="126" y="178"/>
                  </a:moveTo>
                  <a:lnTo>
                    <a:pt x="112" y="178"/>
                  </a:lnTo>
                  <a:lnTo>
                    <a:pt x="98" y="176"/>
                  </a:lnTo>
                  <a:lnTo>
                    <a:pt x="85" y="175"/>
                  </a:lnTo>
                  <a:lnTo>
                    <a:pt x="72" y="172"/>
                  </a:lnTo>
                  <a:lnTo>
                    <a:pt x="62" y="169"/>
                  </a:lnTo>
                  <a:lnTo>
                    <a:pt x="52" y="165"/>
                  </a:lnTo>
                  <a:lnTo>
                    <a:pt x="42" y="159"/>
                  </a:lnTo>
                  <a:lnTo>
                    <a:pt x="33" y="154"/>
                  </a:lnTo>
                  <a:lnTo>
                    <a:pt x="26" y="148"/>
                  </a:lnTo>
                  <a:lnTo>
                    <a:pt x="20" y="141"/>
                  </a:lnTo>
                  <a:lnTo>
                    <a:pt x="13" y="134"/>
                  </a:lnTo>
                  <a:lnTo>
                    <a:pt x="9" y="125"/>
                  </a:lnTo>
                  <a:lnTo>
                    <a:pt x="5" y="117"/>
                  </a:lnTo>
                  <a:lnTo>
                    <a:pt x="2" y="108"/>
                  </a:lnTo>
                  <a:lnTo>
                    <a:pt x="1" y="99"/>
                  </a:lnTo>
                  <a:lnTo>
                    <a:pt x="0" y="88"/>
                  </a:lnTo>
                  <a:lnTo>
                    <a:pt x="1" y="78"/>
                  </a:lnTo>
                  <a:lnTo>
                    <a:pt x="2" y="69"/>
                  </a:lnTo>
                  <a:lnTo>
                    <a:pt x="5" y="61"/>
                  </a:lnTo>
                  <a:lnTo>
                    <a:pt x="9" y="51"/>
                  </a:lnTo>
                  <a:lnTo>
                    <a:pt x="13" y="44"/>
                  </a:lnTo>
                  <a:lnTo>
                    <a:pt x="20" y="37"/>
                  </a:lnTo>
                  <a:lnTo>
                    <a:pt x="26" y="30"/>
                  </a:lnTo>
                  <a:lnTo>
                    <a:pt x="33" y="23"/>
                  </a:lnTo>
                  <a:lnTo>
                    <a:pt x="42" y="18"/>
                  </a:lnTo>
                  <a:lnTo>
                    <a:pt x="52" y="13"/>
                  </a:lnTo>
                  <a:lnTo>
                    <a:pt x="62" y="9"/>
                  </a:lnTo>
                  <a:lnTo>
                    <a:pt x="72" y="6"/>
                  </a:lnTo>
                  <a:lnTo>
                    <a:pt x="85" y="3"/>
                  </a:lnTo>
                  <a:lnTo>
                    <a:pt x="98" y="2"/>
                  </a:lnTo>
                  <a:lnTo>
                    <a:pt x="112" y="0"/>
                  </a:lnTo>
                  <a:lnTo>
                    <a:pt x="126" y="0"/>
                  </a:lnTo>
                  <a:lnTo>
                    <a:pt x="141" y="0"/>
                  </a:lnTo>
                  <a:lnTo>
                    <a:pt x="154" y="2"/>
                  </a:lnTo>
                  <a:lnTo>
                    <a:pt x="167" y="3"/>
                  </a:lnTo>
                  <a:lnTo>
                    <a:pt x="179" y="6"/>
                  </a:lnTo>
                  <a:lnTo>
                    <a:pt x="190" y="9"/>
                  </a:lnTo>
                  <a:lnTo>
                    <a:pt x="201" y="13"/>
                  </a:lnTo>
                  <a:lnTo>
                    <a:pt x="210" y="18"/>
                  </a:lnTo>
                  <a:lnTo>
                    <a:pt x="218" y="23"/>
                  </a:lnTo>
                  <a:lnTo>
                    <a:pt x="227" y="30"/>
                  </a:lnTo>
                  <a:lnTo>
                    <a:pt x="233" y="37"/>
                  </a:lnTo>
                  <a:lnTo>
                    <a:pt x="239" y="44"/>
                  </a:lnTo>
                  <a:lnTo>
                    <a:pt x="243" y="51"/>
                  </a:lnTo>
                  <a:lnTo>
                    <a:pt x="247" y="61"/>
                  </a:lnTo>
                  <a:lnTo>
                    <a:pt x="249" y="69"/>
                  </a:lnTo>
                  <a:lnTo>
                    <a:pt x="251" y="78"/>
                  </a:lnTo>
                  <a:lnTo>
                    <a:pt x="252" y="88"/>
                  </a:lnTo>
                  <a:lnTo>
                    <a:pt x="251" y="99"/>
                  </a:lnTo>
                  <a:lnTo>
                    <a:pt x="249" y="108"/>
                  </a:lnTo>
                  <a:lnTo>
                    <a:pt x="247" y="117"/>
                  </a:lnTo>
                  <a:lnTo>
                    <a:pt x="243" y="125"/>
                  </a:lnTo>
                  <a:lnTo>
                    <a:pt x="239" y="134"/>
                  </a:lnTo>
                  <a:lnTo>
                    <a:pt x="233" y="141"/>
                  </a:lnTo>
                  <a:lnTo>
                    <a:pt x="227" y="148"/>
                  </a:lnTo>
                  <a:lnTo>
                    <a:pt x="218" y="154"/>
                  </a:lnTo>
                  <a:lnTo>
                    <a:pt x="210" y="159"/>
                  </a:lnTo>
                  <a:lnTo>
                    <a:pt x="201" y="165"/>
                  </a:lnTo>
                  <a:lnTo>
                    <a:pt x="190" y="169"/>
                  </a:lnTo>
                  <a:lnTo>
                    <a:pt x="179" y="172"/>
                  </a:lnTo>
                  <a:lnTo>
                    <a:pt x="167" y="175"/>
                  </a:lnTo>
                  <a:lnTo>
                    <a:pt x="154" y="176"/>
                  </a:lnTo>
                  <a:lnTo>
                    <a:pt x="141" y="178"/>
                  </a:lnTo>
                  <a:lnTo>
                    <a:pt x="126" y="178"/>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6" name="Freeform 96">
              <a:extLst>
                <a:ext uri="{FF2B5EF4-FFF2-40B4-BE49-F238E27FC236}">
                  <a16:creationId xmlns:a16="http://schemas.microsoft.com/office/drawing/2014/main" id="{A9365B91-B23C-B0E9-3C98-DAD6FBD57F2B}"/>
                </a:ext>
              </a:extLst>
            </p:cNvPr>
            <p:cNvSpPr>
              <a:spLocks/>
            </p:cNvSpPr>
            <p:nvPr userDrawn="1"/>
          </p:nvSpPr>
          <p:spPr bwMode="auto">
            <a:xfrm>
              <a:off x="4740275" y="3522663"/>
              <a:ext cx="42862" cy="50800"/>
            </a:xfrm>
            <a:custGeom>
              <a:avLst/>
              <a:gdLst>
                <a:gd name="T0" fmla="*/ 326 w 373"/>
                <a:gd name="T1" fmla="*/ 0 h 444"/>
                <a:gd name="T2" fmla="*/ 326 w 373"/>
                <a:gd name="T3" fmla="*/ 361 h 444"/>
                <a:gd name="T4" fmla="*/ 40 w 373"/>
                <a:gd name="T5" fmla="*/ 0 h 444"/>
                <a:gd name="T6" fmla="*/ 0 w 373"/>
                <a:gd name="T7" fmla="*/ 0 h 444"/>
                <a:gd name="T8" fmla="*/ 0 w 373"/>
                <a:gd name="T9" fmla="*/ 444 h 444"/>
                <a:gd name="T10" fmla="*/ 48 w 373"/>
                <a:gd name="T11" fmla="*/ 444 h 444"/>
                <a:gd name="T12" fmla="*/ 48 w 373"/>
                <a:gd name="T13" fmla="*/ 83 h 444"/>
                <a:gd name="T14" fmla="*/ 335 w 373"/>
                <a:gd name="T15" fmla="*/ 444 h 444"/>
                <a:gd name="T16" fmla="*/ 373 w 373"/>
                <a:gd name="T17" fmla="*/ 444 h 444"/>
                <a:gd name="T18" fmla="*/ 373 w 373"/>
                <a:gd name="T19" fmla="*/ 0 h 444"/>
                <a:gd name="T20" fmla="*/ 326 w 373"/>
                <a:gd name="T21"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3" h="444">
                  <a:moveTo>
                    <a:pt x="326" y="0"/>
                  </a:moveTo>
                  <a:lnTo>
                    <a:pt x="326" y="361"/>
                  </a:lnTo>
                  <a:lnTo>
                    <a:pt x="40" y="0"/>
                  </a:lnTo>
                  <a:lnTo>
                    <a:pt x="0" y="0"/>
                  </a:lnTo>
                  <a:lnTo>
                    <a:pt x="0" y="444"/>
                  </a:lnTo>
                  <a:lnTo>
                    <a:pt x="48" y="444"/>
                  </a:lnTo>
                  <a:lnTo>
                    <a:pt x="48" y="83"/>
                  </a:lnTo>
                  <a:lnTo>
                    <a:pt x="335" y="444"/>
                  </a:lnTo>
                  <a:lnTo>
                    <a:pt x="373" y="444"/>
                  </a:lnTo>
                  <a:lnTo>
                    <a:pt x="373" y="0"/>
                  </a:lnTo>
                  <a:lnTo>
                    <a:pt x="326" y="0"/>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7" name="Freeform 97">
              <a:extLst>
                <a:ext uri="{FF2B5EF4-FFF2-40B4-BE49-F238E27FC236}">
                  <a16:creationId xmlns:a16="http://schemas.microsoft.com/office/drawing/2014/main" id="{3D5F31EE-69AB-73A6-067E-F00146BBE4DF}"/>
                </a:ext>
              </a:extLst>
            </p:cNvPr>
            <p:cNvSpPr>
              <a:spLocks/>
            </p:cNvSpPr>
            <p:nvPr userDrawn="1"/>
          </p:nvSpPr>
          <p:spPr bwMode="auto">
            <a:xfrm>
              <a:off x="4795838" y="3522663"/>
              <a:ext cx="52387" cy="50800"/>
            </a:xfrm>
            <a:custGeom>
              <a:avLst/>
              <a:gdLst>
                <a:gd name="T0" fmla="*/ 259 w 468"/>
                <a:gd name="T1" fmla="*/ 450 h 452"/>
                <a:gd name="T2" fmla="*/ 294 w 468"/>
                <a:gd name="T3" fmla="*/ 445 h 452"/>
                <a:gd name="T4" fmla="*/ 328 w 468"/>
                <a:gd name="T5" fmla="*/ 435 h 452"/>
                <a:gd name="T6" fmla="*/ 358 w 468"/>
                <a:gd name="T7" fmla="*/ 420 h 452"/>
                <a:gd name="T8" fmla="*/ 386 w 468"/>
                <a:gd name="T9" fmla="*/ 402 h 452"/>
                <a:gd name="T10" fmla="*/ 409 w 468"/>
                <a:gd name="T11" fmla="*/ 380 h 452"/>
                <a:gd name="T12" fmla="*/ 430 w 468"/>
                <a:gd name="T13" fmla="*/ 354 h 452"/>
                <a:gd name="T14" fmla="*/ 447 w 468"/>
                <a:gd name="T15" fmla="*/ 326 h 452"/>
                <a:gd name="T16" fmla="*/ 458 w 468"/>
                <a:gd name="T17" fmla="*/ 295 h 452"/>
                <a:gd name="T18" fmla="*/ 466 w 468"/>
                <a:gd name="T19" fmla="*/ 262 h 452"/>
                <a:gd name="T20" fmla="*/ 468 w 468"/>
                <a:gd name="T21" fmla="*/ 225 h 452"/>
                <a:gd name="T22" fmla="*/ 466 w 468"/>
                <a:gd name="T23" fmla="*/ 190 h 452"/>
                <a:gd name="T24" fmla="*/ 458 w 468"/>
                <a:gd name="T25" fmla="*/ 156 h 452"/>
                <a:gd name="T26" fmla="*/ 447 w 468"/>
                <a:gd name="T27" fmla="*/ 125 h 452"/>
                <a:gd name="T28" fmla="*/ 430 w 468"/>
                <a:gd name="T29" fmla="*/ 98 h 452"/>
                <a:gd name="T30" fmla="*/ 409 w 468"/>
                <a:gd name="T31" fmla="*/ 72 h 452"/>
                <a:gd name="T32" fmla="*/ 386 w 468"/>
                <a:gd name="T33" fmla="*/ 50 h 452"/>
                <a:gd name="T34" fmla="*/ 358 w 468"/>
                <a:gd name="T35" fmla="*/ 32 h 452"/>
                <a:gd name="T36" fmla="*/ 328 w 468"/>
                <a:gd name="T37" fmla="*/ 17 h 452"/>
                <a:gd name="T38" fmla="*/ 294 w 468"/>
                <a:gd name="T39" fmla="*/ 7 h 452"/>
                <a:gd name="T40" fmla="*/ 259 w 468"/>
                <a:gd name="T41" fmla="*/ 1 h 452"/>
                <a:gd name="T42" fmla="*/ 222 w 468"/>
                <a:gd name="T43" fmla="*/ 0 h 452"/>
                <a:gd name="T44" fmla="*/ 186 w 468"/>
                <a:gd name="T45" fmla="*/ 4 h 452"/>
                <a:gd name="T46" fmla="*/ 152 w 468"/>
                <a:gd name="T47" fmla="*/ 13 h 452"/>
                <a:gd name="T48" fmla="*/ 121 w 468"/>
                <a:gd name="T49" fmla="*/ 27 h 452"/>
                <a:gd name="T50" fmla="*/ 92 w 468"/>
                <a:gd name="T51" fmla="*/ 43 h 452"/>
                <a:gd name="T52" fmla="*/ 67 w 468"/>
                <a:gd name="T53" fmla="*/ 65 h 452"/>
                <a:gd name="T54" fmla="*/ 45 w 468"/>
                <a:gd name="T55" fmla="*/ 88 h 452"/>
                <a:gd name="T56" fmla="*/ 27 w 468"/>
                <a:gd name="T57" fmla="*/ 116 h 452"/>
                <a:gd name="T58" fmla="*/ 14 w 468"/>
                <a:gd name="T59" fmla="*/ 146 h 452"/>
                <a:gd name="T60" fmla="*/ 5 w 468"/>
                <a:gd name="T61" fmla="*/ 179 h 452"/>
                <a:gd name="T62" fmla="*/ 0 w 468"/>
                <a:gd name="T63" fmla="*/ 214 h 452"/>
                <a:gd name="T64" fmla="*/ 2 w 468"/>
                <a:gd name="T65" fmla="*/ 250 h 452"/>
                <a:gd name="T66" fmla="*/ 7 w 468"/>
                <a:gd name="T67" fmla="*/ 284 h 452"/>
                <a:gd name="T68" fmla="*/ 18 w 468"/>
                <a:gd name="T69" fmla="*/ 316 h 452"/>
                <a:gd name="T70" fmla="*/ 33 w 468"/>
                <a:gd name="T71" fmla="*/ 345 h 452"/>
                <a:gd name="T72" fmla="*/ 52 w 468"/>
                <a:gd name="T73" fmla="*/ 372 h 452"/>
                <a:gd name="T74" fmla="*/ 75 w 468"/>
                <a:gd name="T75" fmla="*/ 394 h 452"/>
                <a:gd name="T76" fmla="*/ 101 w 468"/>
                <a:gd name="T77" fmla="*/ 414 h 452"/>
                <a:gd name="T78" fmla="*/ 131 w 468"/>
                <a:gd name="T79" fmla="*/ 431 h 452"/>
                <a:gd name="T80" fmla="*/ 163 w 468"/>
                <a:gd name="T81" fmla="*/ 442 h 452"/>
                <a:gd name="T82" fmla="*/ 197 w 468"/>
                <a:gd name="T83" fmla="*/ 449 h 452"/>
                <a:gd name="T84" fmla="*/ 234 w 468"/>
                <a:gd name="T85" fmla="*/ 452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68" h="452">
                  <a:moveTo>
                    <a:pt x="234" y="452"/>
                  </a:moveTo>
                  <a:lnTo>
                    <a:pt x="247" y="451"/>
                  </a:lnTo>
                  <a:lnTo>
                    <a:pt x="259" y="450"/>
                  </a:lnTo>
                  <a:lnTo>
                    <a:pt x="272" y="449"/>
                  </a:lnTo>
                  <a:lnTo>
                    <a:pt x="283" y="447"/>
                  </a:lnTo>
                  <a:lnTo>
                    <a:pt x="294" y="445"/>
                  </a:lnTo>
                  <a:lnTo>
                    <a:pt x="306" y="442"/>
                  </a:lnTo>
                  <a:lnTo>
                    <a:pt x="317" y="439"/>
                  </a:lnTo>
                  <a:lnTo>
                    <a:pt x="328" y="435"/>
                  </a:lnTo>
                  <a:lnTo>
                    <a:pt x="338" y="431"/>
                  </a:lnTo>
                  <a:lnTo>
                    <a:pt x="348" y="425"/>
                  </a:lnTo>
                  <a:lnTo>
                    <a:pt x="358" y="420"/>
                  </a:lnTo>
                  <a:lnTo>
                    <a:pt x="367" y="414"/>
                  </a:lnTo>
                  <a:lnTo>
                    <a:pt x="376" y="409"/>
                  </a:lnTo>
                  <a:lnTo>
                    <a:pt x="386" y="402"/>
                  </a:lnTo>
                  <a:lnTo>
                    <a:pt x="394" y="394"/>
                  </a:lnTo>
                  <a:lnTo>
                    <a:pt x="402" y="387"/>
                  </a:lnTo>
                  <a:lnTo>
                    <a:pt x="409" y="380"/>
                  </a:lnTo>
                  <a:lnTo>
                    <a:pt x="417" y="372"/>
                  </a:lnTo>
                  <a:lnTo>
                    <a:pt x="423" y="364"/>
                  </a:lnTo>
                  <a:lnTo>
                    <a:pt x="430" y="354"/>
                  </a:lnTo>
                  <a:lnTo>
                    <a:pt x="435" y="345"/>
                  </a:lnTo>
                  <a:lnTo>
                    <a:pt x="441" y="336"/>
                  </a:lnTo>
                  <a:lnTo>
                    <a:pt x="447" y="326"/>
                  </a:lnTo>
                  <a:lnTo>
                    <a:pt x="451" y="316"/>
                  </a:lnTo>
                  <a:lnTo>
                    <a:pt x="455" y="306"/>
                  </a:lnTo>
                  <a:lnTo>
                    <a:pt x="458" y="295"/>
                  </a:lnTo>
                  <a:lnTo>
                    <a:pt x="461" y="284"/>
                  </a:lnTo>
                  <a:lnTo>
                    <a:pt x="464" y="273"/>
                  </a:lnTo>
                  <a:lnTo>
                    <a:pt x="466" y="262"/>
                  </a:lnTo>
                  <a:lnTo>
                    <a:pt x="467" y="250"/>
                  </a:lnTo>
                  <a:lnTo>
                    <a:pt x="468" y="238"/>
                  </a:lnTo>
                  <a:lnTo>
                    <a:pt x="468" y="225"/>
                  </a:lnTo>
                  <a:lnTo>
                    <a:pt x="468" y="214"/>
                  </a:lnTo>
                  <a:lnTo>
                    <a:pt x="467" y="202"/>
                  </a:lnTo>
                  <a:lnTo>
                    <a:pt x="466" y="190"/>
                  </a:lnTo>
                  <a:lnTo>
                    <a:pt x="464" y="179"/>
                  </a:lnTo>
                  <a:lnTo>
                    <a:pt x="461" y="168"/>
                  </a:lnTo>
                  <a:lnTo>
                    <a:pt x="458" y="156"/>
                  </a:lnTo>
                  <a:lnTo>
                    <a:pt x="455" y="146"/>
                  </a:lnTo>
                  <a:lnTo>
                    <a:pt x="451" y="136"/>
                  </a:lnTo>
                  <a:lnTo>
                    <a:pt x="447" y="125"/>
                  </a:lnTo>
                  <a:lnTo>
                    <a:pt x="441" y="116"/>
                  </a:lnTo>
                  <a:lnTo>
                    <a:pt x="435" y="106"/>
                  </a:lnTo>
                  <a:lnTo>
                    <a:pt x="430" y="98"/>
                  </a:lnTo>
                  <a:lnTo>
                    <a:pt x="423" y="88"/>
                  </a:lnTo>
                  <a:lnTo>
                    <a:pt x="417" y="80"/>
                  </a:lnTo>
                  <a:lnTo>
                    <a:pt x="409" y="72"/>
                  </a:lnTo>
                  <a:lnTo>
                    <a:pt x="402" y="64"/>
                  </a:lnTo>
                  <a:lnTo>
                    <a:pt x="394" y="56"/>
                  </a:lnTo>
                  <a:lnTo>
                    <a:pt x="386" y="50"/>
                  </a:lnTo>
                  <a:lnTo>
                    <a:pt x="376" y="43"/>
                  </a:lnTo>
                  <a:lnTo>
                    <a:pt x="367" y="37"/>
                  </a:lnTo>
                  <a:lnTo>
                    <a:pt x="358" y="32"/>
                  </a:lnTo>
                  <a:lnTo>
                    <a:pt x="348" y="27"/>
                  </a:lnTo>
                  <a:lnTo>
                    <a:pt x="338" y="21"/>
                  </a:lnTo>
                  <a:lnTo>
                    <a:pt x="328" y="17"/>
                  </a:lnTo>
                  <a:lnTo>
                    <a:pt x="317" y="13"/>
                  </a:lnTo>
                  <a:lnTo>
                    <a:pt x="306" y="10"/>
                  </a:lnTo>
                  <a:lnTo>
                    <a:pt x="294" y="7"/>
                  </a:lnTo>
                  <a:lnTo>
                    <a:pt x="283" y="4"/>
                  </a:lnTo>
                  <a:lnTo>
                    <a:pt x="272" y="3"/>
                  </a:lnTo>
                  <a:lnTo>
                    <a:pt x="259" y="1"/>
                  </a:lnTo>
                  <a:lnTo>
                    <a:pt x="247" y="0"/>
                  </a:lnTo>
                  <a:lnTo>
                    <a:pt x="234" y="0"/>
                  </a:lnTo>
                  <a:lnTo>
                    <a:pt x="222" y="0"/>
                  </a:lnTo>
                  <a:lnTo>
                    <a:pt x="210" y="1"/>
                  </a:lnTo>
                  <a:lnTo>
                    <a:pt x="197" y="3"/>
                  </a:lnTo>
                  <a:lnTo>
                    <a:pt x="186" y="4"/>
                  </a:lnTo>
                  <a:lnTo>
                    <a:pt x="174" y="7"/>
                  </a:lnTo>
                  <a:lnTo>
                    <a:pt x="163" y="10"/>
                  </a:lnTo>
                  <a:lnTo>
                    <a:pt x="152" y="13"/>
                  </a:lnTo>
                  <a:lnTo>
                    <a:pt x="141" y="17"/>
                  </a:lnTo>
                  <a:lnTo>
                    <a:pt x="131" y="21"/>
                  </a:lnTo>
                  <a:lnTo>
                    <a:pt x="121" y="27"/>
                  </a:lnTo>
                  <a:lnTo>
                    <a:pt x="110" y="32"/>
                  </a:lnTo>
                  <a:lnTo>
                    <a:pt x="101" y="37"/>
                  </a:lnTo>
                  <a:lnTo>
                    <a:pt x="92" y="43"/>
                  </a:lnTo>
                  <a:lnTo>
                    <a:pt x="83" y="50"/>
                  </a:lnTo>
                  <a:lnTo>
                    <a:pt x="75" y="57"/>
                  </a:lnTo>
                  <a:lnTo>
                    <a:pt x="67" y="65"/>
                  </a:lnTo>
                  <a:lnTo>
                    <a:pt x="58" y="72"/>
                  </a:lnTo>
                  <a:lnTo>
                    <a:pt x="52" y="80"/>
                  </a:lnTo>
                  <a:lnTo>
                    <a:pt x="45" y="88"/>
                  </a:lnTo>
                  <a:lnTo>
                    <a:pt x="39" y="98"/>
                  </a:lnTo>
                  <a:lnTo>
                    <a:pt x="33" y="107"/>
                  </a:lnTo>
                  <a:lnTo>
                    <a:pt x="27" y="116"/>
                  </a:lnTo>
                  <a:lnTo>
                    <a:pt x="22" y="125"/>
                  </a:lnTo>
                  <a:lnTo>
                    <a:pt x="18" y="136"/>
                  </a:lnTo>
                  <a:lnTo>
                    <a:pt x="14" y="146"/>
                  </a:lnTo>
                  <a:lnTo>
                    <a:pt x="10" y="157"/>
                  </a:lnTo>
                  <a:lnTo>
                    <a:pt x="7" y="168"/>
                  </a:lnTo>
                  <a:lnTo>
                    <a:pt x="5" y="179"/>
                  </a:lnTo>
                  <a:lnTo>
                    <a:pt x="3" y="190"/>
                  </a:lnTo>
                  <a:lnTo>
                    <a:pt x="2" y="202"/>
                  </a:lnTo>
                  <a:lnTo>
                    <a:pt x="0" y="214"/>
                  </a:lnTo>
                  <a:lnTo>
                    <a:pt x="0" y="225"/>
                  </a:lnTo>
                  <a:lnTo>
                    <a:pt x="0" y="238"/>
                  </a:lnTo>
                  <a:lnTo>
                    <a:pt x="2" y="250"/>
                  </a:lnTo>
                  <a:lnTo>
                    <a:pt x="3" y="262"/>
                  </a:lnTo>
                  <a:lnTo>
                    <a:pt x="5" y="273"/>
                  </a:lnTo>
                  <a:lnTo>
                    <a:pt x="7" y="284"/>
                  </a:lnTo>
                  <a:lnTo>
                    <a:pt x="10" y="295"/>
                  </a:lnTo>
                  <a:lnTo>
                    <a:pt x="14" y="306"/>
                  </a:lnTo>
                  <a:lnTo>
                    <a:pt x="18" y="316"/>
                  </a:lnTo>
                  <a:lnTo>
                    <a:pt x="22" y="325"/>
                  </a:lnTo>
                  <a:lnTo>
                    <a:pt x="27" y="336"/>
                  </a:lnTo>
                  <a:lnTo>
                    <a:pt x="33" y="345"/>
                  </a:lnTo>
                  <a:lnTo>
                    <a:pt x="39" y="354"/>
                  </a:lnTo>
                  <a:lnTo>
                    <a:pt x="45" y="363"/>
                  </a:lnTo>
                  <a:lnTo>
                    <a:pt x="52" y="372"/>
                  </a:lnTo>
                  <a:lnTo>
                    <a:pt x="58" y="380"/>
                  </a:lnTo>
                  <a:lnTo>
                    <a:pt x="67" y="387"/>
                  </a:lnTo>
                  <a:lnTo>
                    <a:pt x="75" y="394"/>
                  </a:lnTo>
                  <a:lnTo>
                    <a:pt x="83" y="402"/>
                  </a:lnTo>
                  <a:lnTo>
                    <a:pt x="92" y="408"/>
                  </a:lnTo>
                  <a:lnTo>
                    <a:pt x="101" y="414"/>
                  </a:lnTo>
                  <a:lnTo>
                    <a:pt x="110" y="420"/>
                  </a:lnTo>
                  <a:lnTo>
                    <a:pt x="121" y="425"/>
                  </a:lnTo>
                  <a:lnTo>
                    <a:pt x="131" y="431"/>
                  </a:lnTo>
                  <a:lnTo>
                    <a:pt x="141" y="435"/>
                  </a:lnTo>
                  <a:lnTo>
                    <a:pt x="152" y="439"/>
                  </a:lnTo>
                  <a:lnTo>
                    <a:pt x="163" y="442"/>
                  </a:lnTo>
                  <a:lnTo>
                    <a:pt x="174" y="445"/>
                  </a:lnTo>
                  <a:lnTo>
                    <a:pt x="186" y="447"/>
                  </a:lnTo>
                  <a:lnTo>
                    <a:pt x="197" y="449"/>
                  </a:lnTo>
                  <a:lnTo>
                    <a:pt x="210" y="450"/>
                  </a:lnTo>
                  <a:lnTo>
                    <a:pt x="222" y="451"/>
                  </a:lnTo>
                  <a:lnTo>
                    <a:pt x="234" y="45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8" name="Freeform 98">
              <a:extLst>
                <a:ext uri="{FF2B5EF4-FFF2-40B4-BE49-F238E27FC236}">
                  <a16:creationId xmlns:a16="http://schemas.microsoft.com/office/drawing/2014/main" id="{F639B467-CDF3-8BF1-1794-BE70C3408F91}"/>
                </a:ext>
              </a:extLst>
            </p:cNvPr>
            <p:cNvSpPr>
              <a:spLocks/>
            </p:cNvSpPr>
            <p:nvPr userDrawn="1"/>
          </p:nvSpPr>
          <p:spPr bwMode="auto">
            <a:xfrm>
              <a:off x="4800600" y="3527426"/>
              <a:ext cx="42862" cy="41275"/>
            </a:xfrm>
            <a:custGeom>
              <a:avLst/>
              <a:gdLst>
                <a:gd name="T0" fmla="*/ 169 w 375"/>
                <a:gd name="T1" fmla="*/ 367 h 368"/>
                <a:gd name="T2" fmla="*/ 131 w 375"/>
                <a:gd name="T3" fmla="*/ 360 h 368"/>
                <a:gd name="T4" fmla="*/ 97 w 375"/>
                <a:gd name="T5" fmla="*/ 346 h 368"/>
                <a:gd name="T6" fmla="*/ 67 w 375"/>
                <a:gd name="T7" fmla="*/ 328 h 368"/>
                <a:gd name="T8" fmla="*/ 42 w 375"/>
                <a:gd name="T9" fmla="*/ 303 h 368"/>
                <a:gd name="T10" fmla="*/ 23 w 375"/>
                <a:gd name="T11" fmla="*/ 273 h 368"/>
                <a:gd name="T12" fmla="*/ 8 w 375"/>
                <a:gd name="T13" fmla="*/ 240 h 368"/>
                <a:gd name="T14" fmla="*/ 1 w 375"/>
                <a:gd name="T15" fmla="*/ 203 h 368"/>
                <a:gd name="T16" fmla="*/ 1 w 375"/>
                <a:gd name="T17" fmla="*/ 164 h 368"/>
                <a:gd name="T18" fmla="*/ 8 w 375"/>
                <a:gd name="T19" fmla="*/ 128 h 368"/>
                <a:gd name="T20" fmla="*/ 23 w 375"/>
                <a:gd name="T21" fmla="*/ 94 h 368"/>
                <a:gd name="T22" fmla="*/ 42 w 375"/>
                <a:gd name="T23" fmla="*/ 65 h 368"/>
                <a:gd name="T24" fmla="*/ 67 w 375"/>
                <a:gd name="T25" fmla="*/ 40 h 368"/>
                <a:gd name="T26" fmla="*/ 97 w 375"/>
                <a:gd name="T27" fmla="*/ 22 h 368"/>
                <a:gd name="T28" fmla="*/ 131 w 375"/>
                <a:gd name="T29" fmla="*/ 8 h 368"/>
                <a:gd name="T30" fmla="*/ 169 w 375"/>
                <a:gd name="T31" fmla="*/ 1 h 368"/>
                <a:gd name="T32" fmla="*/ 208 w 375"/>
                <a:gd name="T33" fmla="*/ 1 h 368"/>
                <a:gd name="T34" fmla="*/ 245 w 375"/>
                <a:gd name="T35" fmla="*/ 8 h 368"/>
                <a:gd name="T36" fmla="*/ 280 w 375"/>
                <a:gd name="T37" fmla="*/ 22 h 368"/>
                <a:gd name="T38" fmla="*/ 308 w 375"/>
                <a:gd name="T39" fmla="*/ 40 h 368"/>
                <a:gd name="T40" fmla="*/ 334 w 375"/>
                <a:gd name="T41" fmla="*/ 65 h 368"/>
                <a:gd name="T42" fmla="*/ 353 w 375"/>
                <a:gd name="T43" fmla="*/ 94 h 368"/>
                <a:gd name="T44" fmla="*/ 367 w 375"/>
                <a:gd name="T45" fmla="*/ 128 h 368"/>
                <a:gd name="T46" fmla="*/ 375 w 375"/>
                <a:gd name="T47" fmla="*/ 164 h 368"/>
                <a:gd name="T48" fmla="*/ 375 w 375"/>
                <a:gd name="T49" fmla="*/ 203 h 368"/>
                <a:gd name="T50" fmla="*/ 367 w 375"/>
                <a:gd name="T51" fmla="*/ 240 h 368"/>
                <a:gd name="T52" fmla="*/ 353 w 375"/>
                <a:gd name="T53" fmla="*/ 273 h 368"/>
                <a:gd name="T54" fmla="*/ 334 w 375"/>
                <a:gd name="T55" fmla="*/ 303 h 368"/>
                <a:gd name="T56" fmla="*/ 308 w 375"/>
                <a:gd name="T57" fmla="*/ 328 h 368"/>
                <a:gd name="T58" fmla="*/ 280 w 375"/>
                <a:gd name="T59" fmla="*/ 346 h 368"/>
                <a:gd name="T60" fmla="*/ 245 w 375"/>
                <a:gd name="T61" fmla="*/ 360 h 368"/>
                <a:gd name="T62" fmla="*/ 208 w 375"/>
                <a:gd name="T63" fmla="*/ 367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75" h="368">
                  <a:moveTo>
                    <a:pt x="188" y="368"/>
                  </a:moveTo>
                  <a:lnTo>
                    <a:pt x="169" y="367"/>
                  </a:lnTo>
                  <a:lnTo>
                    <a:pt x="149" y="364"/>
                  </a:lnTo>
                  <a:lnTo>
                    <a:pt x="131" y="360"/>
                  </a:lnTo>
                  <a:lnTo>
                    <a:pt x="114" y="354"/>
                  </a:lnTo>
                  <a:lnTo>
                    <a:pt x="97" y="346"/>
                  </a:lnTo>
                  <a:lnTo>
                    <a:pt x="82" y="338"/>
                  </a:lnTo>
                  <a:lnTo>
                    <a:pt x="67" y="328"/>
                  </a:lnTo>
                  <a:lnTo>
                    <a:pt x="54" y="315"/>
                  </a:lnTo>
                  <a:lnTo>
                    <a:pt x="42" y="303"/>
                  </a:lnTo>
                  <a:lnTo>
                    <a:pt x="32" y="289"/>
                  </a:lnTo>
                  <a:lnTo>
                    <a:pt x="23" y="273"/>
                  </a:lnTo>
                  <a:lnTo>
                    <a:pt x="15" y="258"/>
                  </a:lnTo>
                  <a:lnTo>
                    <a:pt x="8" y="240"/>
                  </a:lnTo>
                  <a:lnTo>
                    <a:pt x="4" y="223"/>
                  </a:lnTo>
                  <a:lnTo>
                    <a:pt x="1" y="203"/>
                  </a:lnTo>
                  <a:lnTo>
                    <a:pt x="0" y="183"/>
                  </a:lnTo>
                  <a:lnTo>
                    <a:pt x="1" y="164"/>
                  </a:lnTo>
                  <a:lnTo>
                    <a:pt x="4" y="145"/>
                  </a:lnTo>
                  <a:lnTo>
                    <a:pt x="8" y="128"/>
                  </a:lnTo>
                  <a:lnTo>
                    <a:pt x="15" y="110"/>
                  </a:lnTo>
                  <a:lnTo>
                    <a:pt x="23" y="94"/>
                  </a:lnTo>
                  <a:lnTo>
                    <a:pt x="32" y="79"/>
                  </a:lnTo>
                  <a:lnTo>
                    <a:pt x="42" y="65"/>
                  </a:lnTo>
                  <a:lnTo>
                    <a:pt x="54" y="53"/>
                  </a:lnTo>
                  <a:lnTo>
                    <a:pt x="67" y="40"/>
                  </a:lnTo>
                  <a:lnTo>
                    <a:pt x="82" y="30"/>
                  </a:lnTo>
                  <a:lnTo>
                    <a:pt x="97" y="22"/>
                  </a:lnTo>
                  <a:lnTo>
                    <a:pt x="114" y="13"/>
                  </a:lnTo>
                  <a:lnTo>
                    <a:pt x="131" y="8"/>
                  </a:lnTo>
                  <a:lnTo>
                    <a:pt x="149" y="3"/>
                  </a:lnTo>
                  <a:lnTo>
                    <a:pt x="169" y="1"/>
                  </a:lnTo>
                  <a:lnTo>
                    <a:pt x="188" y="0"/>
                  </a:lnTo>
                  <a:lnTo>
                    <a:pt x="208" y="1"/>
                  </a:lnTo>
                  <a:lnTo>
                    <a:pt x="228" y="3"/>
                  </a:lnTo>
                  <a:lnTo>
                    <a:pt x="245" y="8"/>
                  </a:lnTo>
                  <a:lnTo>
                    <a:pt x="263" y="13"/>
                  </a:lnTo>
                  <a:lnTo>
                    <a:pt x="280" y="22"/>
                  </a:lnTo>
                  <a:lnTo>
                    <a:pt x="295" y="30"/>
                  </a:lnTo>
                  <a:lnTo>
                    <a:pt x="308" y="40"/>
                  </a:lnTo>
                  <a:lnTo>
                    <a:pt x="322" y="53"/>
                  </a:lnTo>
                  <a:lnTo>
                    <a:pt x="334" y="65"/>
                  </a:lnTo>
                  <a:lnTo>
                    <a:pt x="345" y="79"/>
                  </a:lnTo>
                  <a:lnTo>
                    <a:pt x="353" y="94"/>
                  </a:lnTo>
                  <a:lnTo>
                    <a:pt x="361" y="110"/>
                  </a:lnTo>
                  <a:lnTo>
                    <a:pt x="367" y="128"/>
                  </a:lnTo>
                  <a:lnTo>
                    <a:pt x="372" y="145"/>
                  </a:lnTo>
                  <a:lnTo>
                    <a:pt x="375" y="164"/>
                  </a:lnTo>
                  <a:lnTo>
                    <a:pt x="375" y="183"/>
                  </a:lnTo>
                  <a:lnTo>
                    <a:pt x="375" y="203"/>
                  </a:lnTo>
                  <a:lnTo>
                    <a:pt x="372" y="223"/>
                  </a:lnTo>
                  <a:lnTo>
                    <a:pt x="367" y="240"/>
                  </a:lnTo>
                  <a:lnTo>
                    <a:pt x="361" y="258"/>
                  </a:lnTo>
                  <a:lnTo>
                    <a:pt x="353" y="273"/>
                  </a:lnTo>
                  <a:lnTo>
                    <a:pt x="345" y="289"/>
                  </a:lnTo>
                  <a:lnTo>
                    <a:pt x="334" y="303"/>
                  </a:lnTo>
                  <a:lnTo>
                    <a:pt x="322" y="315"/>
                  </a:lnTo>
                  <a:lnTo>
                    <a:pt x="308" y="328"/>
                  </a:lnTo>
                  <a:lnTo>
                    <a:pt x="295" y="338"/>
                  </a:lnTo>
                  <a:lnTo>
                    <a:pt x="280" y="346"/>
                  </a:lnTo>
                  <a:lnTo>
                    <a:pt x="263" y="354"/>
                  </a:lnTo>
                  <a:lnTo>
                    <a:pt x="245" y="360"/>
                  </a:lnTo>
                  <a:lnTo>
                    <a:pt x="228" y="364"/>
                  </a:lnTo>
                  <a:lnTo>
                    <a:pt x="208" y="367"/>
                  </a:lnTo>
                  <a:lnTo>
                    <a:pt x="188" y="368"/>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99" name="Freeform 99">
              <a:extLst>
                <a:ext uri="{FF2B5EF4-FFF2-40B4-BE49-F238E27FC236}">
                  <a16:creationId xmlns:a16="http://schemas.microsoft.com/office/drawing/2014/main" id="{9B97424C-02DF-BD95-6DD7-FE109EB86F7A}"/>
                </a:ext>
              </a:extLst>
            </p:cNvPr>
            <p:cNvSpPr>
              <a:spLocks/>
            </p:cNvSpPr>
            <p:nvPr userDrawn="1"/>
          </p:nvSpPr>
          <p:spPr bwMode="auto">
            <a:xfrm>
              <a:off x="4851400" y="3522663"/>
              <a:ext cx="49212" cy="50800"/>
            </a:xfrm>
            <a:custGeom>
              <a:avLst/>
              <a:gdLst>
                <a:gd name="T0" fmla="*/ 393 w 442"/>
                <a:gd name="T1" fmla="*/ 0 h 444"/>
                <a:gd name="T2" fmla="*/ 222 w 442"/>
                <a:gd name="T3" fmla="*/ 385 h 444"/>
                <a:gd name="T4" fmla="*/ 51 w 442"/>
                <a:gd name="T5" fmla="*/ 0 h 444"/>
                <a:gd name="T6" fmla="*/ 0 w 442"/>
                <a:gd name="T7" fmla="*/ 0 h 444"/>
                <a:gd name="T8" fmla="*/ 198 w 442"/>
                <a:gd name="T9" fmla="*/ 444 h 444"/>
                <a:gd name="T10" fmla="*/ 244 w 442"/>
                <a:gd name="T11" fmla="*/ 444 h 444"/>
                <a:gd name="T12" fmla="*/ 442 w 442"/>
                <a:gd name="T13" fmla="*/ 0 h 444"/>
                <a:gd name="T14" fmla="*/ 393 w 442"/>
                <a:gd name="T15" fmla="*/ 0 h 44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42" h="444">
                  <a:moveTo>
                    <a:pt x="393" y="0"/>
                  </a:moveTo>
                  <a:lnTo>
                    <a:pt x="222" y="385"/>
                  </a:lnTo>
                  <a:lnTo>
                    <a:pt x="51" y="0"/>
                  </a:lnTo>
                  <a:lnTo>
                    <a:pt x="0" y="0"/>
                  </a:lnTo>
                  <a:lnTo>
                    <a:pt x="198" y="444"/>
                  </a:lnTo>
                  <a:lnTo>
                    <a:pt x="244" y="444"/>
                  </a:lnTo>
                  <a:lnTo>
                    <a:pt x="442" y="0"/>
                  </a:lnTo>
                  <a:lnTo>
                    <a:pt x="393" y="0"/>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0" name="Freeform 100">
              <a:extLst>
                <a:ext uri="{FF2B5EF4-FFF2-40B4-BE49-F238E27FC236}">
                  <a16:creationId xmlns:a16="http://schemas.microsoft.com/office/drawing/2014/main" id="{A8A6C019-8A41-B490-1D66-F1724AED481F}"/>
                </a:ext>
              </a:extLst>
            </p:cNvPr>
            <p:cNvSpPr>
              <a:spLocks/>
            </p:cNvSpPr>
            <p:nvPr userDrawn="1"/>
          </p:nvSpPr>
          <p:spPr bwMode="auto">
            <a:xfrm>
              <a:off x="4908550" y="3522663"/>
              <a:ext cx="34925" cy="50800"/>
            </a:xfrm>
            <a:custGeom>
              <a:avLst/>
              <a:gdLst>
                <a:gd name="T0" fmla="*/ 47 w 316"/>
                <a:gd name="T1" fmla="*/ 403 h 444"/>
                <a:gd name="T2" fmla="*/ 47 w 316"/>
                <a:gd name="T3" fmla="*/ 238 h 444"/>
                <a:gd name="T4" fmla="*/ 278 w 316"/>
                <a:gd name="T5" fmla="*/ 238 h 444"/>
                <a:gd name="T6" fmla="*/ 278 w 316"/>
                <a:gd name="T7" fmla="*/ 199 h 444"/>
                <a:gd name="T8" fmla="*/ 47 w 316"/>
                <a:gd name="T9" fmla="*/ 199 h 444"/>
                <a:gd name="T10" fmla="*/ 47 w 316"/>
                <a:gd name="T11" fmla="*/ 40 h 444"/>
                <a:gd name="T12" fmla="*/ 306 w 316"/>
                <a:gd name="T13" fmla="*/ 40 h 444"/>
                <a:gd name="T14" fmla="*/ 306 w 316"/>
                <a:gd name="T15" fmla="*/ 0 h 444"/>
                <a:gd name="T16" fmla="*/ 0 w 316"/>
                <a:gd name="T17" fmla="*/ 0 h 444"/>
                <a:gd name="T18" fmla="*/ 0 w 316"/>
                <a:gd name="T19" fmla="*/ 444 h 444"/>
                <a:gd name="T20" fmla="*/ 316 w 316"/>
                <a:gd name="T21" fmla="*/ 444 h 444"/>
                <a:gd name="T22" fmla="*/ 316 w 316"/>
                <a:gd name="T23" fmla="*/ 403 h 444"/>
                <a:gd name="T24" fmla="*/ 47 w 316"/>
                <a:gd name="T25" fmla="*/ 403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6" h="444">
                  <a:moveTo>
                    <a:pt x="47" y="403"/>
                  </a:moveTo>
                  <a:lnTo>
                    <a:pt x="47" y="238"/>
                  </a:lnTo>
                  <a:lnTo>
                    <a:pt x="278" y="238"/>
                  </a:lnTo>
                  <a:lnTo>
                    <a:pt x="278" y="199"/>
                  </a:lnTo>
                  <a:lnTo>
                    <a:pt x="47" y="199"/>
                  </a:lnTo>
                  <a:lnTo>
                    <a:pt x="47" y="40"/>
                  </a:lnTo>
                  <a:lnTo>
                    <a:pt x="306" y="40"/>
                  </a:lnTo>
                  <a:lnTo>
                    <a:pt x="306" y="0"/>
                  </a:lnTo>
                  <a:lnTo>
                    <a:pt x="0" y="0"/>
                  </a:lnTo>
                  <a:lnTo>
                    <a:pt x="0" y="444"/>
                  </a:lnTo>
                  <a:lnTo>
                    <a:pt x="316" y="444"/>
                  </a:lnTo>
                  <a:lnTo>
                    <a:pt x="316" y="403"/>
                  </a:lnTo>
                  <a:lnTo>
                    <a:pt x="47" y="403"/>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1" name="Freeform 101">
              <a:extLst>
                <a:ext uri="{FF2B5EF4-FFF2-40B4-BE49-F238E27FC236}">
                  <a16:creationId xmlns:a16="http://schemas.microsoft.com/office/drawing/2014/main" id="{FB605275-F9C9-E7E6-1495-6F895514ADAE}"/>
                </a:ext>
              </a:extLst>
            </p:cNvPr>
            <p:cNvSpPr>
              <a:spLocks/>
            </p:cNvSpPr>
            <p:nvPr userDrawn="1"/>
          </p:nvSpPr>
          <p:spPr bwMode="auto">
            <a:xfrm>
              <a:off x="4956175" y="3522663"/>
              <a:ext cx="52387" cy="50800"/>
            </a:xfrm>
            <a:custGeom>
              <a:avLst/>
              <a:gdLst>
                <a:gd name="T0" fmla="*/ 424 w 462"/>
                <a:gd name="T1" fmla="*/ 0 h 444"/>
                <a:gd name="T2" fmla="*/ 232 w 462"/>
                <a:gd name="T3" fmla="*/ 329 h 444"/>
                <a:gd name="T4" fmla="*/ 38 w 462"/>
                <a:gd name="T5" fmla="*/ 0 h 444"/>
                <a:gd name="T6" fmla="*/ 0 w 462"/>
                <a:gd name="T7" fmla="*/ 0 h 444"/>
                <a:gd name="T8" fmla="*/ 0 w 462"/>
                <a:gd name="T9" fmla="*/ 444 h 444"/>
                <a:gd name="T10" fmla="*/ 44 w 462"/>
                <a:gd name="T11" fmla="*/ 444 h 444"/>
                <a:gd name="T12" fmla="*/ 44 w 462"/>
                <a:gd name="T13" fmla="*/ 91 h 444"/>
                <a:gd name="T14" fmla="*/ 220 w 462"/>
                <a:gd name="T15" fmla="*/ 387 h 444"/>
                <a:gd name="T16" fmla="*/ 242 w 462"/>
                <a:gd name="T17" fmla="*/ 387 h 444"/>
                <a:gd name="T18" fmla="*/ 418 w 462"/>
                <a:gd name="T19" fmla="*/ 88 h 444"/>
                <a:gd name="T20" fmla="*/ 418 w 462"/>
                <a:gd name="T21" fmla="*/ 444 h 444"/>
                <a:gd name="T22" fmla="*/ 462 w 462"/>
                <a:gd name="T23" fmla="*/ 444 h 444"/>
                <a:gd name="T24" fmla="*/ 462 w 462"/>
                <a:gd name="T25" fmla="*/ 0 h 444"/>
                <a:gd name="T26" fmla="*/ 424 w 462"/>
                <a:gd name="T27" fmla="*/ 0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62" h="444">
                  <a:moveTo>
                    <a:pt x="424" y="0"/>
                  </a:moveTo>
                  <a:lnTo>
                    <a:pt x="232" y="329"/>
                  </a:lnTo>
                  <a:lnTo>
                    <a:pt x="38" y="0"/>
                  </a:lnTo>
                  <a:lnTo>
                    <a:pt x="0" y="0"/>
                  </a:lnTo>
                  <a:lnTo>
                    <a:pt x="0" y="444"/>
                  </a:lnTo>
                  <a:lnTo>
                    <a:pt x="44" y="444"/>
                  </a:lnTo>
                  <a:lnTo>
                    <a:pt x="44" y="91"/>
                  </a:lnTo>
                  <a:lnTo>
                    <a:pt x="220" y="387"/>
                  </a:lnTo>
                  <a:lnTo>
                    <a:pt x="242" y="387"/>
                  </a:lnTo>
                  <a:lnTo>
                    <a:pt x="418" y="88"/>
                  </a:lnTo>
                  <a:lnTo>
                    <a:pt x="418" y="444"/>
                  </a:lnTo>
                  <a:lnTo>
                    <a:pt x="462" y="444"/>
                  </a:lnTo>
                  <a:lnTo>
                    <a:pt x="462" y="0"/>
                  </a:lnTo>
                  <a:lnTo>
                    <a:pt x="424" y="0"/>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2" name="Freeform 102">
              <a:extLst>
                <a:ext uri="{FF2B5EF4-FFF2-40B4-BE49-F238E27FC236}">
                  <a16:creationId xmlns:a16="http://schemas.microsoft.com/office/drawing/2014/main" id="{4B7B04C5-4600-8FE0-7BDB-32FD1825A388}"/>
                </a:ext>
              </a:extLst>
            </p:cNvPr>
            <p:cNvSpPr>
              <a:spLocks/>
            </p:cNvSpPr>
            <p:nvPr userDrawn="1"/>
          </p:nvSpPr>
          <p:spPr bwMode="auto">
            <a:xfrm>
              <a:off x="5026025" y="3522663"/>
              <a:ext cx="41275" cy="50800"/>
            </a:xfrm>
            <a:custGeom>
              <a:avLst/>
              <a:gdLst>
                <a:gd name="T0" fmla="*/ 288 w 373"/>
                <a:gd name="T1" fmla="*/ 211 h 444"/>
                <a:gd name="T2" fmla="*/ 303 w 373"/>
                <a:gd name="T3" fmla="*/ 204 h 444"/>
                <a:gd name="T4" fmla="*/ 315 w 373"/>
                <a:gd name="T5" fmla="*/ 195 h 444"/>
                <a:gd name="T6" fmla="*/ 325 w 373"/>
                <a:gd name="T7" fmla="*/ 183 h 444"/>
                <a:gd name="T8" fmla="*/ 335 w 373"/>
                <a:gd name="T9" fmla="*/ 171 h 444"/>
                <a:gd name="T10" fmla="*/ 342 w 373"/>
                <a:gd name="T11" fmla="*/ 157 h 444"/>
                <a:gd name="T12" fmla="*/ 346 w 373"/>
                <a:gd name="T13" fmla="*/ 141 h 444"/>
                <a:gd name="T14" fmla="*/ 349 w 373"/>
                <a:gd name="T15" fmla="*/ 124 h 444"/>
                <a:gd name="T16" fmla="*/ 348 w 373"/>
                <a:gd name="T17" fmla="*/ 101 h 444"/>
                <a:gd name="T18" fmla="*/ 343 w 373"/>
                <a:gd name="T19" fmla="*/ 76 h 444"/>
                <a:gd name="T20" fmla="*/ 333 w 373"/>
                <a:gd name="T21" fmla="*/ 55 h 444"/>
                <a:gd name="T22" fmla="*/ 317 w 373"/>
                <a:gd name="T23" fmla="*/ 37 h 444"/>
                <a:gd name="T24" fmla="*/ 297 w 373"/>
                <a:gd name="T25" fmla="*/ 23 h 444"/>
                <a:gd name="T26" fmla="*/ 273 w 373"/>
                <a:gd name="T27" fmla="*/ 11 h 444"/>
                <a:gd name="T28" fmla="*/ 244 w 373"/>
                <a:gd name="T29" fmla="*/ 4 h 444"/>
                <a:gd name="T30" fmla="*/ 211 w 373"/>
                <a:gd name="T31" fmla="*/ 0 h 444"/>
                <a:gd name="T32" fmla="*/ 0 w 373"/>
                <a:gd name="T33" fmla="*/ 0 h 444"/>
                <a:gd name="T34" fmla="*/ 205 w 373"/>
                <a:gd name="T35" fmla="*/ 444 h 444"/>
                <a:gd name="T36" fmla="*/ 245 w 373"/>
                <a:gd name="T37" fmla="*/ 442 h 444"/>
                <a:gd name="T38" fmla="*/ 279 w 373"/>
                <a:gd name="T39" fmla="*/ 436 h 444"/>
                <a:gd name="T40" fmla="*/ 307 w 373"/>
                <a:gd name="T41" fmla="*/ 427 h 444"/>
                <a:gd name="T42" fmla="*/ 331 w 373"/>
                <a:gd name="T43" fmla="*/ 413 h 444"/>
                <a:gd name="T44" fmla="*/ 349 w 373"/>
                <a:gd name="T45" fmla="*/ 396 h 444"/>
                <a:gd name="T46" fmla="*/ 363 w 373"/>
                <a:gd name="T47" fmla="*/ 376 h 444"/>
                <a:gd name="T48" fmla="*/ 370 w 373"/>
                <a:gd name="T49" fmla="*/ 352 h 444"/>
                <a:gd name="T50" fmla="*/ 373 w 373"/>
                <a:gd name="T51" fmla="*/ 326 h 444"/>
                <a:gd name="T52" fmla="*/ 371 w 373"/>
                <a:gd name="T53" fmla="*/ 304 h 444"/>
                <a:gd name="T54" fmla="*/ 367 w 373"/>
                <a:gd name="T55" fmla="*/ 284 h 444"/>
                <a:gd name="T56" fmla="*/ 359 w 373"/>
                <a:gd name="T57" fmla="*/ 267 h 444"/>
                <a:gd name="T58" fmla="*/ 348 w 373"/>
                <a:gd name="T59" fmla="*/ 252 h 444"/>
                <a:gd name="T60" fmla="*/ 336 w 373"/>
                <a:gd name="T61" fmla="*/ 239 h 444"/>
                <a:gd name="T62" fmla="*/ 319 w 373"/>
                <a:gd name="T63" fmla="*/ 229 h 444"/>
                <a:gd name="T64" fmla="*/ 302 w 373"/>
                <a:gd name="T65" fmla="*/ 220 h 444"/>
                <a:gd name="T66" fmla="*/ 281 w 373"/>
                <a:gd name="T67" fmla="*/ 215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73" h="444">
                  <a:moveTo>
                    <a:pt x="281" y="215"/>
                  </a:moveTo>
                  <a:lnTo>
                    <a:pt x="288" y="211"/>
                  </a:lnTo>
                  <a:lnTo>
                    <a:pt x="295" y="208"/>
                  </a:lnTo>
                  <a:lnTo>
                    <a:pt x="303" y="204"/>
                  </a:lnTo>
                  <a:lnTo>
                    <a:pt x="309" y="199"/>
                  </a:lnTo>
                  <a:lnTo>
                    <a:pt x="315" y="195"/>
                  </a:lnTo>
                  <a:lnTo>
                    <a:pt x="320" y="189"/>
                  </a:lnTo>
                  <a:lnTo>
                    <a:pt x="325" y="183"/>
                  </a:lnTo>
                  <a:lnTo>
                    <a:pt x="331" y="177"/>
                  </a:lnTo>
                  <a:lnTo>
                    <a:pt x="335" y="171"/>
                  </a:lnTo>
                  <a:lnTo>
                    <a:pt x="339" y="164"/>
                  </a:lnTo>
                  <a:lnTo>
                    <a:pt x="342" y="157"/>
                  </a:lnTo>
                  <a:lnTo>
                    <a:pt x="344" y="149"/>
                  </a:lnTo>
                  <a:lnTo>
                    <a:pt x="346" y="141"/>
                  </a:lnTo>
                  <a:lnTo>
                    <a:pt x="348" y="132"/>
                  </a:lnTo>
                  <a:lnTo>
                    <a:pt x="349" y="124"/>
                  </a:lnTo>
                  <a:lnTo>
                    <a:pt x="349" y="114"/>
                  </a:lnTo>
                  <a:lnTo>
                    <a:pt x="348" y="101"/>
                  </a:lnTo>
                  <a:lnTo>
                    <a:pt x="346" y="88"/>
                  </a:lnTo>
                  <a:lnTo>
                    <a:pt x="343" y="76"/>
                  </a:lnTo>
                  <a:lnTo>
                    <a:pt x="339" y="66"/>
                  </a:lnTo>
                  <a:lnTo>
                    <a:pt x="333" y="55"/>
                  </a:lnTo>
                  <a:lnTo>
                    <a:pt x="325" y="46"/>
                  </a:lnTo>
                  <a:lnTo>
                    <a:pt x="317" y="37"/>
                  </a:lnTo>
                  <a:lnTo>
                    <a:pt x="308" y="30"/>
                  </a:lnTo>
                  <a:lnTo>
                    <a:pt x="297" y="23"/>
                  </a:lnTo>
                  <a:lnTo>
                    <a:pt x="286" y="16"/>
                  </a:lnTo>
                  <a:lnTo>
                    <a:pt x="273" y="11"/>
                  </a:lnTo>
                  <a:lnTo>
                    <a:pt x="259" y="7"/>
                  </a:lnTo>
                  <a:lnTo>
                    <a:pt x="244" y="4"/>
                  </a:lnTo>
                  <a:lnTo>
                    <a:pt x="228" y="2"/>
                  </a:lnTo>
                  <a:lnTo>
                    <a:pt x="211" y="0"/>
                  </a:lnTo>
                  <a:lnTo>
                    <a:pt x="193" y="0"/>
                  </a:lnTo>
                  <a:lnTo>
                    <a:pt x="0" y="0"/>
                  </a:lnTo>
                  <a:lnTo>
                    <a:pt x="0" y="444"/>
                  </a:lnTo>
                  <a:lnTo>
                    <a:pt x="205" y="444"/>
                  </a:lnTo>
                  <a:lnTo>
                    <a:pt x="225" y="443"/>
                  </a:lnTo>
                  <a:lnTo>
                    <a:pt x="245" y="442"/>
                  </a:lnTo>
                  <a:lnTo>
                    <a:pt x="262" y="440"/>
                  </a:lnTo>
                  <a:lnTo>
                    <a:pt x="279" y="436"/>
                  </a:lnTo>
                  <a:lnTo>
                    <a:pt x="293" y="432"/>
                  </a:lnTo>
                  <a:lnTo>
                    <a:pt x="307" y="427"/>
                  </a:lnTo>
                  <a:lnTo>
                    <a:pt x="320" y="420"/>
                  </a:lnTo>
                  <a:lnTo>
                    <a:pt x="331" y="413"/>
                  </a:lnTo>
                  <a:lnTo>
                    <a:pt x="341" y="405"/>
                  </a:lnTo>
                  <a:lnTo>
                    <a:pt x="349" y="396"/>
                  </a:lnTo>
                  <a:lnTo>
                    <a:pt x="356" y="386"/>
                  </a:lnTo>
                  <a:lnTo>
                    <a:pt x="363" y="376"/>
                  </a:lnTo>
                  <a:lnTo>
                    <a:pt x="367" y="365"/>
                  </a:lnTo>
                  <a:lnTo>
                    <a:pt x="370" y="352"/>
                  </a:lnTo>
                  <a:lnTo>
                    <a:pt x="372" y="339"/>
                  </a:lnTo>
                  <a:lnTo>
                    <a:pt x="373" y="326"/>
                  </a:lnTo>
                  <a:lnTo>
                    <a:pt x="372" y="314"/>
                  </a:lnTo>
                  <a:lnTo>
                    <a:pt x="371" y="304"/>
                  </a:lnTo>
                  <a:lnTo>
                    <a:pt x="369" y="294"/>
                  </a:lnTo>
                  <a:lnTo>
                    <a:pt x="367" y="284"/>
                  </a:lnTo>
                  <a:lnTo>
                    <a:pt x="363" y="275"/>
                  </a:lnTo>
                  <a:lnTo>
                    <a:pt x="359" y="267"/>
                  </a:lnTo>
                  <a:lnTo>
                    <a:pt x="354" y="260"/>
                  </a:lnTo>
                  <a:lnTo>
                    <a:pt x="348" y="252"/>
                  </a:lnTo>
                  <a:lnTo>
                    <a:pt x="342" y="245"/>
                  </a:lnTo>
                  <a:lnTo>
                    <a:pt x="336" y="239"/>
                  </a:lnTo>
                  <a:lnTo>
                    <a:pt x="327" y="234"/>
                  </a:lnTo>
                  <a:lnTo>
                    <a:pt x="319" y="229"/>
                  </a:lnTo>
                  <a:lnTo>
                    <a:pt x="311" y="225"/>
                  </a:lnTo>
                  <a:lnTo>
                    <a:pt x="302" y="220"/>
                  </a:lnTo>
                  <a:lnTo>
                    <a:pt x="291" y="217"/>
                  </a:lnTo>
                  <a:lnTo>
                    <a:pt x="281" y="215"/>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3" name="Freeform 103">
              <a:extLst>
                <a:ext uri="{FF2B5EF4-FFF2-40B4-BE49-F238E27FC236}">
                  <a16:creationId xmlns:a16="http://schemas.microsoft.com/office/drawing/2014/main" id="{04A9199D-BFB8-FB1F-9C12-9C79714AFB47}"/>
                </a:ext>
              </a:extLst>
            </p:cNvPr>
            <p:cNvSpPr>
              <a:spLocks/>
            </p:cNvSpPr>
            <p:nvPr userDrawn="1"/>
          </p:nvSpPr>
          <p:spPr bwMode="auto">
            <a:xfrm>
              <a:off x="5030788" y="3527426"/>
              <a:ext cx="28575" cy="17463"/>
            </a:xfrm>
            <a:custGeom>
              <a:avLst/>
              <a:gdLst>
                <a:gd name="T0" fmla="*/ 143 w 255"/>
                <a:gd name="T1" fmla="*/ 0 h 162"/>
                <a:gd name="T2" fmla="*/ 155 w 255"/>
                <a:gd name="T3" fmla="*/ 1 h 162"/>
                <a:gd name="T4" fmla="*/ 168 w 255"/>
                <a:gd name="T5" fmla="*/ 2 h 162"/>
                <a:gd name="T6" fmla="*/ 179 w 255"/>
                <a:gd name="T7" fmla="*/ 3 h 162"/>
                <a:gd name="T8" fmla="*/ 190 w 255"/>
                <a:gd name="T9" fmla="*/ 5 h 162"/>
                <a:gd name="T10" fmla="*/ 200 w 255"/>
                <a:gd name="T11" fmla="*/ 8 h 162"/>
                <a:gd name="T12" fmla="*/ 209 w 255"/>
                <a:gd name="T13" fmla="*/ 12 h 162"/>
                <a:gd name="T14" fmla="*/ 217 w 255"/>
                <a:gd name="T15" fmla="*/ 16 h 162"/>
                <a:gd name="T16" fmla="*/ 226 w 255"/>
                <a:gd name="T17" fmla="*/ 21 h 162"/>
                <a:gd name="T18" fmla="*/ 232 w 255"/>
                <a:gd name="T19" fmla="*/ 26 h 162"/>
                <a:gd name="T20" fmla="*/ 238 w 255"/>
                <a:gd name="T21" fmla="*/ 32 h 162"/>
                <a:gd name="T22" fmla="*/ 243 w 255"/>
                <a:gd name="T23" fmla="*/ 39 h 162"/>
                <a:gd name="T24" fmla="*/ 247 w 255"/>
                <a:gd name="T25" fmla="*/ 46 h 162"/>
                <a:gd name="T26" fmla="*/ 250 w 255"/>
                <a:gd name="T27" fmla="*/ 54 h 162"/>
                <a:gd name="T28" fmla="*/ 254 w 255"/>
                <a:gd name="T29" fmla="*/ 62 h 162"/>
                <a:gd name="T30" fmla="*/ 255 w 255"/>
                <a:gd name="T31" fmla="*/ 71 h 162"/>
                <a:gd name="T32" fmla="*/ 255 w 255"/>
                <a:gd name="T33" fmla="*/ 81 h 162"/>
                <a:gd name="T34" fmla="*/ 255 w 255"/>
                <a:gd name="T35" fmla="*/ 91 h 162"/>
                <a:gd name="T36" fmla="*/ 254 w 255"/>
                <a:gd name="T37" fmla="*/ 100 h 162"/>
                <a:gd name="T38" fmla="*/ 250 w 255"/>
                <a:gd name="T39" fmla="*/ 108 h 162"/>
                <a:gd name="T40" fmla="*/ 247 w 255"/>
                <a:gd name="T41" fmla="*/ 116 h 162"/>
                <a:gd name="T42" fmla="*/ 243 w 255"/>
                <a:gd name="T43" fmla="*/ 124 h 162"/>
                <a:gd name="T44" fmla="*/ 238 w 255"/>
                <a:gd name="T45" fmla="*/ 130 h 162"/>
                <a:gd name="T46" fmla="*/ 232 w 255"/>
                <a:gd name="T47" fmla="*/ 136 h 162"/>
                <a:gd name="T48" fmla="*/ 226 w 255"/>
                <a:gd name="T49" fmla="*/ 141 h 162"/>
                <a:gd name="T50" fmla="*/ 217 w 255"/>
                <a:gd name="T51" fmla="*/ 146 h 162"/>
                <a:gd name="T52" fmla="*/ 209 w 255"/>
                <a:gd name="T53" fmla="*/ 150 h 162"/>
                <a:gd name="T54" fmla="*/ 200 w 255"/>
                <a:gd name="T55" fmla="*/ 154 h 162"/>
                <a:gd name="T56" fmla="*/ 190 w 255"/>
                <a:gd name="T57" fmla="*/ 157 h 162"/>
                <a:gd name="T58" fmla="*/ 179 w 255"/>
                <a:gd name="T59" fmla="*/ 159 h 162"/>
                <a:gd name="T60" fmla="*/ 168 w 255"/>
                <a:gd name="T61" fmla="*/ 161 h 162"/>
                <a:gd name="T62" fmla="*/ 155 w 255"/>
                <a:gd name="T63" fmla="*/ 162 h 162"/>
                <a:gd name="T64" fmla="*/ 143 w 255"/>
                <a:gd name="T65" fmla="*/ 162 h 162"/>
                <a:gd name="T66" fmla="*/ 0 w 255"/>
                <a:gd name="T67" fmla="*/ 162 h 162"/>
                <a:gd name="T68" fmla="*/ 0 w 255"/>
                <a:gd name="T69" fmla="*/ 0 h 162"/>
                <a:gd name="T70" fmla="*/ 143 w 255"/>
                <a:gd name="T71" fmla="*/ 0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55" h="162">
                  <a:moveTo>
                    <a:pt x="143" y="0"/>
                  </a:moveTo>
                  <a:lnTo>
                    <a:pt x="155" y="1"/>
                  </a:lnTo>
                  <a:lnTo>
                    <a:pt x="168" y="2"/>
                  </a:lnTo>
                  <a:lnTo>
                    <a:pt x="179" y="3"/>
                  </a:lnTo>
                  <a:lnTo>
                    <a:pt x="190" y="5"/>
                  </a:lnTo>
                  <a:lnTo>
                    <a:pt x="200" y="8"/>
                  </a:lnTo>
                  <a:lnTo>
                    <a:pt x="209" y="12"/>
                  </a:lnTo>
                  <a:lnTo>
                    <a:pt x="217" y="16"/>
                  </a:lnTo>
                  <a:lnTo>
                    <a:pt x="226" y="21"/>
                  </a:lnTo>
                  <a:lnTo>
                    <a:pt x="232" y="26"/>
                  </a:lnTo>
                  <a:lnTo>
                    <a:pt x="238" y="32"/>
                  </a:lnTo>
                  <a:lnTo>
                    <a:pt x="243" y="39"/>
                  </a:lnTo>
                  <a:lnTo>
                    <a:pt x="247" y="46"/>
                  </a:lnTo>
                  <a:lnTo>
                    <a:pt x="250" y="54"/>
                  </a:lnTo>
                  <a:lnTo>
                    <a:pt x="254" y="62"/>
                  </a:lnTo>
                  <a:lnTo>
                    <a:pt x="255" y="71"/>
                  </a:lnTo>
                  <a:lnTo>
                    <a:pt x="255" y="81"/>
                  </a:lnTo>
                  <a:lnTo>
                    <a:pt x="255" y="91"/>
                  </a:lnTo>
                  <a:lnTo>
                    <a:pt x="254" y="100"/>
                  </a:lnTo>
                  <a:lnTo>
                    <a:pt x="250" y="108"/>
                  </a:lnTo>
                  <a:lnTo>
                    <a:pt x="247" y="116"/>
                  </a:lnTo>
                  <a:lnTo>
                    <a:pt x="243" y="124"/>
                  </a:lnTo>
                  <a:lnTo>
                    <a:pt x="238" y="130"/>
                  </a:lnTo>
                  <a:lnTo>
                    <a:pt x="232" y="136"/>
                  </a:lnTo>
                  <a:lnTo>
                    <a:pt x="226" y="141"/>
                  </a:lnTo>
                  <a:lnTo>
                    <a:pt x="217" y="146"/>
                  </a:lnTo>
                  <a:lnTo>
                    <a:pt x="209" y="150"/>
                  </a:lnTo>
                  <a:lnTo>
                    <a:pt x="200" y="154"/>
                  </a:lnTo>
                  <a:lnTo>
                    <a:pt x="190" y="157"/>
                  </a:lnTo>
                  <a:lnTo>
                    <a:pt x="179" y="159"/>
                  </a:lnTo>
                  <a:lnTo>
                    <a:pt x="168" y="161"/>
                  </a:lnTo>
                  <a:lnTo>
                    <a:pt x="155" y="162"/>
                  </a:lnTo>
                  <a:lnTo>
                    <a:pt x="143" y="162"/>
                  </a:lnTo>
                  <a:lnTo>
                    <a:pt x="0" y="162"/>
                  </a:lnTo>
                  <a:lnTo>
                    <a:pt x="0" y="0"/>
                  </a:lnTo>
                  <a:lnTo>
                    <a:pt x="143" y="0"/>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4" name="Freeform 104">
              <a:extLst>
                <a:ext uri="{FF2B5EF4-FFF2-40B4-BE49-F238E27FC236}">
                  <a16:creationId xmlns:a16="http://schemas.microsoft.com/office/drawing/2014/main" id="{9BD494DC-FADF-A20B-D19C-B00DA6CE0853}"/>
                </a:ext>
              </a:extLst>
            </p:cNvPr>
            <p:cNvSpPr>
              <a:spLocks/>
            </p:cNvSpPr>
            <p:nvPr userDrawn="1"/>
          </p:nvSpPr>
          <p:spPr bwMode="auto">
            <a:xfrm>
              <a:off x="5030788" y="3549651"/>
              <a:ext cx="31750" cy="19050"/>
            </a:xfrm>
            <a:custGeom>
              <a:avLst/>
              <a:gdLst>
                <a:gd name="T0" fmla="*/ 157 w 278"/>
                <a:gd name="T1" fmla="*/ 167 h 167"/>
                <a:gd name="T2" fmla="*/ 0 w 278"/>
                <a:gd name="T3" fmla="*/ 167 h 167"/>
                <a:gd name="T4" fmla="*/ 0 w 278"/>
                <a:gd name="T5" fmla="*/ 0 h 167"/>
                <a:gd name="T6" fmla="*/ 157 w 278"/>
                <a:gd name="T7" fmla="*/ 0 h 167"/>
                <a:gd name="T8" fmla="*/ 172 w 278"/>
                <a:gd name="T9" fmla="*/ 1 h 167"/>
                <a:gd name="T10" fmla="*/ 185 w 278"/>
                <a:gd name="T11" fmla="*/ 2 h 167"/>
                <a:gd name="T12" fmla="*/ 198 w 278"/>
                <a:gd name="T13" fmla="*/ 3 h 167"/>
                <a:gd name="T14" fmla="*/ 210 w 278"/>
                <a:gd name="T15" fmla="*/ 5 h 167"/>
                <a:gd name="T16" fmla="*/ 220 w 278"/>
                <a:gd name="T17" fmla="*/ 8 h 167"/>
                <a:gd name="T18" fmla="*/ 231 w 278"/>
                <a:gd name="T19" fmla="*/ 11 h 167"/>
                <a:gd name="T20" fmla="*/ 239 w 278"/>
                <a:gd name="T21" fmla="*/ 15 h 167"/>
                <a:gd name="T22" fmla="*/ 247 w 278"/>
                <a:gd name="T23" fmla="*/ 21 h 167"/>
                <a:gd name="T24" fmla="*/ 255 w 278"/>
                <a:gd name="T25" fmla="*/ 26 h 167"/>
                <a:gd name="T26" fmla="*/ 261 w 278"/>
                <a:gd name="T27" fmla="*/ 32 h 167"/>
                <a:gd name="T28" fmla="*/ 266 w 278"/>
                <a:gd name="T29" fmla="*/ 39 h 167"/>
                <a:gd name="T30" fmla="*/ 271 w 278"/>
                <a:gd name="T31" fmla="*/ 46 h 167"/>
                <a:gd name="T32" fmla="*/ 274 w 278"/>
                <a:gd name="T33" fmla="*/ 55 h 167"/>
                <a:gd name="T34" fmla="*/ 276 w 278"/>
                <a:gd name="T35" fmla="*/ 63 h 167"/>
                <a:gd name="T36" fmla="*/ 278 w 278"/>
                <a:gd name="T37" fmla="*/ 73 h 167"/>
                <a:gd name="T38" fmla="*/ 278 w 278"/>
                <a:gd name="T39" fmla="*/ 83 h 167"/>
                <a:gd name="T40" fmla="*/ 278 w 278"/>
                <a:gd name="T41" fmla="*/ 94 h 167"/>
                <a:gd name="T42" fmla="*/ 276 w 278"/>
                <a:gd name="T43" fmla="*/ 104 h 167"/>
                <a:gd name="T44" fmla="*/ 274 w 278"/>
                <a:gd name="T45" fmla="*/ 113 h 167"/>
                <a:gd name="T46" fmla="*/ 271 w 278"/>
                <a:gd name="T47" fmla="*/ 122 h 167"/>
                <a:gd name="T48" fmla="*/ 266 w 278"/>
                <a:gd name="T49" fmla="*/ 129 h 167"/>
                <a:gd name="T50" fmla="*/ 261 w 278"/>
                <a:gd name="T51" fmla="*/ 136 h 167"/>
                <a:gd name="T52" fmla="*/ 255 w 278"/>
                <a:gd name="T53" fmla="*/ 142 h 167"/>
                <a:gd name="T54" fmla="*/ 247 w 278"/>
                <a:gd name="T55" fmla="*/ 147 h 167"/>
                <a:gd name="T56" fmla="*/ 239 w 278"/>
                <a:gd name="T57" fmla="*/ 152 h 167"/>
                <a:gd name="T58" fmla="*/ 231 w 278"/>
                <a:gd name="T59" fmla="*/ 157 h 167"/>
                <a:gd name="T60" fmla="*/ 220 w 278"/>
                <a:gd name="T61" fmla="*/ 160 h 167"/>
                <a:gd name="T62" fmla="*/ 210 w 278"/>
                <a:gd name="T63" fmla="*/ 163 h 167"/>
                <a:gd name="T64" fmla="*/ 198 w 278"/>
                <a:gd name="T65" fmla="*/ 165 h 167"/>
                <a:gd name="T66" fmla="*/ 185 w 278"/>
                <a:gd name="T67" fmla="*/ 166 h 167"/>
                <a:gd name="T68" fmla="*/ 172 w 278"/>
                <a:gd name="T69" fmla="*/ 167 h 167"/>
                <a:gd name="T70" fmla="*/ 157 w 278"/>
                <a:gd name="T71" fmla="*/ 167 h 1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78" h="167">
                  <a:moveTo>
                    <a:pt x="157" y="167"/>
                  </a:moveTo>
                  <a:lnTo>
                    <a:pt x="0" y="167"/>
                  </a:lnTo>
                  <a:lnTo>
                    <a:pt x="0" y="0"/>
                  </a:lnTo>
                  <a:lnTo>
                    <a:pt x="157" y="0"/>
                  </a:lnTo>
                  <a:lnTo>
                    <a:pt x="172" y="1"/>
                  </a:lnTo>
                  <a:lnTo>
                    <a:pt x="185" y="2"/>
                  </a:lnTo>
                  <a:lnTo>
                    <a:pt x="198" y="3"/>
                  </a:lnTo>
                  <a:lnTo>
                    <a:pt x="210" y="5"/>
                  </a:lnTo>
                  <a:lnTo>
                    <a:pt x="220" y="8"/>
                  </a:lnTo>
                  <a:lnTo>
                    <a:pt x="231" y="11"/>
                  </a:lnTo>
                  <a:lnTo>
                    <a:pt x="239" y="15"/>
                  </a:lnTo>
                  <a:lnTo>
                    <a:pt x="247" y="21"/>
                  </a:lnTo>
                  <a:lnTo>
                    <a:pt x="255" y="26"/>
                  </a:lnTo>
                  <a:lnTo>
                    <a:pt x="261" y="32"/>
                  </a:lnTo>
                  <a:lnTo>
                    <a:pt x="266" y="39"/>
                  </a:lnTo>
                  <a:lnTo>
                    <a:pt x="271" y="46"/>
                  </a:lnTo>
                  <a:lnTo>
                    <a:pt x="274" y="55"/>
                  </a:lnTo>
                  <a:lnTo>
                    <a:pt x="276" y="63"/>
                  </a:lnTo>
                  <a:lnTo>
                    <a:pt x="278" y="73"/>
                  </a:lnTo>
                  <a:lnTo>
                    <a:pt x="278" y="83"/>
                  </a:lnTo>
                  <a:lnTo>
                    <a:pt x="278" y="94"/>
                  </a:lnTo>
                  <a:lnTo>
                    <a:pt x="276" y="104"/>
                  </a:lnTo>
                  <a:lnTo>
                    <a:pt x="274" y="113"/>
                  </a:lnTo>
                  <a:lnTo>
                    <a:pt x="271" y="122"/>
                  </a:lnTo>
                  <a:lnTo>
                    <a:pt x="266" y="129"/>
                  </a:lnTo>
                  <a:lnTo>
                    <a:pt x="261" y="136"/>
                  </a:lnTo>
                  <a:lnTo>
                    <a:pt x="255" y="142"/>
                  </a:lnTo>
                  <a:lnTo>
                    <a:pt x="247" y="147"/>
                  </a:lnTo>
                  <a:lnTo>
                    <a:pt x="239" y="152"/>
                  </a:lnTo>
                  <a:lnTo>
                    <a:pt x="231" y="157"/>
                  </a:lnTo>
                  <a:lnTo>
                    <a:pt x="220" y="160"/>
                  </a:lnTo>
                  <a:lnTo>
                    <a:pt x="210" y="163"/>
                  </a:lnTo>
                  <a:lnTo>
                    <a:pt x="198" y="165"/>
                  </a:lnTo>
                  <a:lnTo>
                    <a:pt x="185" y="166"/>
                  </a:lnTo>
                  <a:lnTo>
                    <a:pt x="172" y="167"/>
                  </a:lnTo>
                  <a:lnTo>
                    <a:pt x="157" y="167"/>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5" name="Freeform 105">
              <a:extLst>
                <a:ext uri="{FF2B5EF4-FFF2-40B4-BE49-F238E27FC236}">
                  <a16:creationId xmlns:a16="http://schemas.microsoft.com/office/drawing/2014/main" id="{7871CE6A-E0C1-ED49-2A1F-748B2F8E2347}"/>
                </a:ext>
              </a:extLst>
            </p:cNvPr>
            <p:cNvSpPr>
              <a:spLocks/>
            </p:cNvSpPr>
            <p:nvPr userDrawn="1"/>
          </p:nvSpPr>
          <p:spPr bwMode="auto">
            <a:xfrm>
              <a:off x="5080000" y="3522663"/>
              <a:ext cx="39687" cy="50800"/>
            </a:xfrm>
            <a:custGeom>
              <a:avLst/>
              <a:gdLst>
                <a:gd name="T0" fmla="*/ 356 w 356"/>
                <a:gd name="T1" fmla="*/ 444 h 444"/>
                <a:gd name="T2" fmla="*/ 247 w 356"/>
                <a:gd name="T3" fmla="*/ 292 h 444"/>
                <a:gd name="T4" fmla="*/ 258 w 356"/>
                <a:gd name="T5" fmla="*/ 287 h 444"/>
                <a:gd name="T6" fmla="*/ 270 w 356"/>
                <a:gd name="T7" fmla="*/ 282 h 444"/>
                <a:gd name="T8" fmla="*/ 280 w 356"/>
                <a:gd name="T9" fmla="*/ 277 h 444"/>
                <a:gd name="T10" fmla="*/ 291 w 356"/>
                <a:gd name="T11" fmla="*/ 271 h 444"/>
                <a:gd name="T12" fmla="*/ 299 w 356"/>
                <a:gd name="T13" fmla="*/ 264 h 444"/>
                <a:gd name="T14" fmla="*/ 308 w 356"/>
                <a:gd name="T15" fmla="*/ 256 h 444"/>
                <a:gd name="T16" fmla="*/ 315 w 356"/>
                <a:gd name="T17" fmla="*/ 248 h 444"/>
                <a:gd name="T18" fmla="*/ 323 w 356"/>
                <a:gd name="T19" fmla="*/ 240 h 444"/>
                <a:gd name="T20" fmla="*/ 328 w 356"/>
                <a:gd name="T21" fmla="*/ 231 h 444"/>
                <a:gd name="T22" fmla="*/ 334 w 356"/>
                <a:gd name="T23" fmla="*/ 221 h 444"/>
                <a:gd name="T24" fmla="*/ 338 w 356"/>
                <a:gd name="T25" fmla="*/ 211 h 444"/>
                <a:gd name="T26" fmla="*/ 342 w 356"/>
                <a:gd name="T27" fmla="*/ 201 h 444"/>
                <a:gd name="T28" fmla="*/ 345 w 356"/>
                <a:gd name="T29" fmla="*/ 189 h 444"/>
                <a:gd name="T30" fmla="*/ 347 w 356"/>
                <a:gd name="T31" fmla="*/ 177 h 444"/>
                <a:gd name="T32" fmla="*/ 349 w 356"/>
                <a:gd name="T33" fmla="*/ 165 h 444"/>
                <a:gd name="T34" fmla="*/ 349 w 356"/>
                <a:gd name="T35" fmla="*/ 152 h 444"/>
                <a:gd name="T36" fmla="*/ 347 w 356"/>
                <a:gd name="T37" fmla="*/ 135 h 444"/>
                <a:gd name="T38" fmla="*/ 345 w 356"/>
                <a:gd name="T39" fmla="*/ 118 h 444"/>
                <a:gd name="T40" fmla="*/ 341 w 356"/>
                <a:gd name="T41" fmla="*/ 103 h 444"/>
                <a:gd name="T42" fmla="*/ 336 w 356"/>
                <a:gd name="T43" fmla="*/ 88 h 444"/>
                <a:gd name="T44" fmla="*/ 330 w 356"/>
                <a:gd name="T45" fmla="*/ 74 h 444"/>
                <a:gd name="T46" fmla="*/ 321 w 356"/>
                <a:gd name="T47" fmla="*/ 62 h 444"/>
                <a:gd name="T48" fmla="*/ 311 w 356"/>
                <a:gd name="T49" fmla="*/ 50 h 444"/>
                <a:gd name="T50" fmla="*/ 300 w 356"/>
                <a:gd name="T51" fmla="*/ 40 h 444"/>
                <a:gd name="T52" fmla="*/ 287 w 356"/>
                <a:gd name="T53" fmla="*/ 31 h 444"/>
                <a:gd name="T54" fmla="*/ 274 w 356"/>
                <a:gd name="T55" fmla="*/ 23 h 444"/>
                <a:gd name="T56" fmla="*/ 260 w 356"/>
                <a:gd name="T57" fmla="*/ 16 h 444"/>
                <a:gd name="T58" fmla="*/ 243 w 356"/>
                <a:gd name="T59" fmla="*/ 10 h 444"/>
                <a:gd name="T60" fmla="*/ 225 w 356"/>
                <a:gd name="T61" fmla="*/ 6 h 444"/>
                <a:gd name="T62" fmla="*/ 207 w 356"/>
                <a:gd name="T63" fmla="*/ 2 h 444"/>
                <a:gd name="T64" fmla="*/ 187 w 356"/>
                <a:gd name="T65" fmla="*/ 1 h 444"/>
                <a:gd name="T66" fmla="*/ 166 w 356"/>
                <a:gd name="T67" fmla="*/ 0 h 444"/>
                <a:gd name="T68" fmla="*/ 0 w 356"/>
                <a:gd name="T69" fmla="*/ 0 h 444"/>
                <a:gd name="T70" fmla="*/ 0 w 356"/>
                <a:gd name="T71" fmla="*/ 444 h 444"/>
                <a:gd name="T72" fmla="*/ 46 w 356"/>
                <a:gd name="T73" fmla="*/ 444 h 444"/>
                <a:gd name="T74" fmla="*/ 46 w 356"/>
                <a:gd name="T75" fmla="*/ 303 h 444"/>
                <a:gd name="T76" fmla="*/ 166 w 356"/>
                <a:gd name="T77" fmla="*/ 303 h 444"/>
                <a:gd name="T78" fmla="*/ 176 w 356"/>
                <a:gd name="T79" fmla="*/ 303 h 444"/>
                <a:gd name="T80" fmla="*/ 185 w 356"/>
                <a:gd name="T81" fmla="*/ 303 h 444"/>
                <a:gd name="T82" fmla="*/ 193 w 356"/>
                <a:gd name="T83" fmla="*/ 302 h 444"/>
                <a:gd name="T84" fmla="*/ 203 w 356"/>
                <a:gd name="T85" fmla="*/ 301 h 444"/>
                <a:gd name="T86" fmla="*/ 304 w 356"/>
                <a:gd name="T87" fmla="*/ 444 h 444"/>
                <a:gd name="T88" fmla="*/ 356 w 356"/>
                <a:gd name="T89" fmla="*/ 444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356" h="444">
                  <a:moveTo>
                    <a:pt x="356" y="444"/>
                  </a:moveTo>
                  <a:lnTo>
                    <a:pt x="247" y="292"/>
                  </a:lnTo>
                  <a:lnTo>
                    <a:pt x="258" y="287"/>
                  </a:lnTo>
                  <a:lnTo>
                    <a:pt x="270" y="282"/>
                  </a:lnTo>
                  <a:lnTo>
                    <a:pt x="280" y="277"/>
                  </a:lnTo>
                  <a:lnTo>
                    <a:pt x="291" y="271"/>
                  </a:lnTo>
                  <a:lnTo>
                    <a:pt x="299" y="264"/>
                  </a:lnTo>
                  <a:lnTo>
                    <a:pt x="308" y="256"/>
                  </a:lnTo>
                  <a:lnTo>
                    <a:pt x="315" y="248"/>
                  </a:lnTo>
                  <a:lnTo>
                    <a:pt x="323" y="240"/>
                  </a:lnTo>
                  <a:lnTo>
                    <a:pt x="328" y="231"/>
                  </a:lnTo>
                  <a:lnTo>
                    <a:pt x="334" y="221"/>
                  </a:lnTo>
                  <a:lnTo>
                    <a:pt x="338" y="211"/>
                  </a:lnTo>
                  <a:lnTo>
                    <a:pt x="342" y="201"/>
                  </a:lnTo>
                  <a:lnTo>
                    <a:pt x="345" y="189"/>
                  </a:lnTo>
                  <a:lnTo>
                    <a:pt x="347" y="177"/>
                  </a:lnTo>
                  <a:lnTo>
                    <a:pt x="349" y="165"/>
                  </a:lnTo>
                  <a:lnTo>
                    <a:pt x="349" y="152"/>
                  </a:lnTo>
                  <a:lnTo>
                    <a:pt x="347" y="135"/>
                  </a:lnTo>
                  <a:lnTo>
                    <a:pt x="345" y="118"/>
                  </a:lnTo>
                  <a:lnTo>
                    <a:pt x="341" y="103"/>
                  </a:lnTo>
                  <a:lnTo>
                    <a:pt x="336" y="88"/>
                  </a:lnTo>
                  <a:lnTo>
                    <a:pt x="330" y="74"/>
                  </a:lnTo>
                  <a:lnTo>
                    <a:pt x="321" y="62"/>
                  </a:lnTo>
                  <a:lnTo>
                    <a:pt x="311" y="50"/>
                  </a:lnTo>
                  <a:lnTo>
                    <a:pt x="300" y="40"/>
                  </a:lnTo>
                  <a:lnTo>
                    <a:pt x="287" y="31"/>
                  </a:lnTo>
                  <a:lnTo>
                    <a:pt x="274" y="23"/>
                  </a:lnTo>
                  <a:lnTo>
                    <a:pt x="260" y="16"/>
                  </a:lnTo>
                  <a:lnTo>
                    <a:pt x="243" y="10"/>
                  </a:lnTo>
                  <a:lnTo>
                    <a:pt x="225" y="6"/>
                  </a:lnTo>
                  <a:lnTo>
                    <a:pt x="207" y="2"/>
                  </a:lnTo>
                  <a:lnTo>
                    <a:pt x="187" y="1"/>
                  </a:lnTo>
                  <a:lnTo>
                    <a:pt x="166" y="0"/>
                  </a:lnTo>
                  <a:lnTo>
                    <a:pt x="0" y="0"/>
                  </a:lnTo>
                  <a:lnTo>
                    <a:pt x="0" y="444"/>
                  </a:lnTo>
                  <a:lnTo>
                    <a:pt x="46" y="444"/>
                  </a:lnTo>
                  <a:lnTo>
                    <a:pt x="46" y="303"/>
                  </a:lnTo>
                  <a:lnTo>
                    <a:pt x="166" y="303"/>
                  </a:lnTo>
                  <a:lnTo>
                    <a:pt x="176" y="303"/>
                  </a:lnTo>
                  <a:lnTo>
                    <a:pt x="185" y="303"/>
                  </a:lnTo>
                  <a:lnTo>
                    <a:pt x="193" y="302"/>
                  </a:lnTo>
                  <a:lnTo>
                    <a:pt x="203" y="301"/>
                  </a:lnTo>
                  <a:lnTo>
                    <a:pt x="304" y="444"/>
                  </a:lnTo>
                  <a:lnTo>
                    <a:pt x="356" y="444"/>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6" name="Freeform 106">
              <a:extLst>
                <a:ext uri="{FF2B5EF4-FFF2-40B4-BE49-F238E27FC236}">
                  <a16:creationId xmlns:a16="http://schemas.microsoft.com/office/drawing/2014/main" id="{502A4DC5-B55C-5A31-A059-BC7E0553C88F}"/>
                </a:ext>
              </a:extLst>
            </p:cNvPr>
            <p:cNvSpPr>
              <a:spLocks/>
            </p:cNvSpPr>
            <p:nvPr userDrawn="1"/>
          </p:nvSpPr>
          <p:spPr bwMode="auto">
            <a:xfrm>
              <a:off x="5084763" y="3527426"/>
              <a:ext cx="28575" cy="25400"/>
            </a:xfrm>
            <a:custGeom>
              <a:avLst/>
              <a:gdLst>
                <a:gd name="T0" fmla="*/ 119 w 256"/>
                <a:gd name="T1" fmla="*/ 223 h 223"/>
                <a:gd name="T2" fmla="*/ 0 w 256"/>
                <a:gd name="T3" fmla="*/ 223 h 223"/>
                <a:gd name="T4" fmla="*/ 0 w 256"/>
                <a:gd name="T5" fmla="*/ 0 h 223"/>
                <a:gd name="T6" fmla="*/ 119 w 256"/>
                <a:gd name="T7" fmla="*/ 0 h 223"/>
                <a:gd name="T8" fmla="*/ 136 w 256"/>
                <a:gd name="T9" fmla="*/ 1 h 223"/>
                <a:gd name="T10" fmla="*/ 150 w 256"/>
                <a:gd name="T11" fmla="*/ 2 h 223"/>
                <a:gd name="T12" fmla="*/ 165 w 256"/>
                <a:gd name="T13" fmla="*/ 4 h 223"/>
                <a:gd name="T14" fmla="*/ 178 w 256"/>
                <a:gd name="T15" fmla="*/ 8 h 223"/>
                <a:gd name="T16" fmla="*/ 191 w 256"/>
                <a:gd name="T17" fmla="*/ 12 h 223"/>
                <a:gd name="T18" fmla="*/ 202 w 256"/>
                <a:gd name="T19" fmla="*/ 17 h 223"/>
                <a:gd name="T20" fmla="*/ 211 w 256"/>
                <a:gd name="T21" fmla="*/ 23 h 223"/>
                <a:gd name="T22" fmla="*/ 221 w 256"/>
                <a:gd name="T23" fmla="*/ 30 h 223"/>
                <a:gd name="T24" fmla="*/ 229 w 256"/>
                <a:gd name="T25" fmla="*/ 37 h 223"/>
                <a:gd name="T26" fmla="*/ 236 w 256"/>
                <a:gd name="T27" fmla="*/ 45 h 223"/>
                <a:gd name="T28" fmla="*/ 242 w 256"/>
                <a:gd name="T29" fmla="*/ 55 h 223"/>
                <a:gd name="T30" fmla="*/ 247 w 256"/>
                <a:gd name="T31" fmla="*/ 65 h 223"/>
                <a:gd name="T32" fmla="*/ 251 w 256"/>
                <a:gd name="T33" fmla="*/ 75 h 223"/>
                <a:gd name="T34" fmla="*/ 254 w 256"/>
                <a:gd name="T35" fmla="*/ 87 h 223"/>
                <a:gd name="T36" fmla="*/ 255 w 256"/>
                <a:gd name="T37" fmla="*/ 99 h 223"/>
                <a:gd name="T38" fmla="*/ 256 w 256"/>
                <a:gd name="T39" fmla="*/ 112 h 223"/>
                <a:gd name="T40" fmla="*/ 255 w 256"/>
                <a:gd name="T41" fmla="*/ 125 h 223"/>
                <a:gd name="T42" fmla="*/ 254 w 256"/>
                <a:gd name="T43" fmla="*/ 137 h 223"/>
                <a:gd name="T44" fmla="*/ 251 w 256"/>
                <a:gd name="T45" fmla="*/ 148 h 223"/>
                <a:gd name="T46" fmla="*/ 247 w 256"/>
                <a:gd name="T47" fmla="*/ 159 h 223"/>
                <a:gd name="T48" fmla="*/ 242 w 256"/>
                <a:gd name="T49" fmla="*/ 169 h 223"/>
                <a:gd name="T50" fmla="*/ 236 w 256"/>
                <a:gd name="T51" fmla="*/ 177 h 223"/>
                <a:gd name="T52" fmla="*/ 229 w 256"/>
                <a:gd name="T53" fmla="*/ 187 h 223"/>
                <a:gd name="T54" fmla="*/ 221 w 256"/>
                <a:gd name="T55" fmla="*/ 194 h 223"/>
                <a:gd name="T56" fmla="*/ 211 w 256"/>
                <a:gd name="T57" fmla="*/ 200 h 223"/>
                <a:gd name="T58" fmla="*/ 202 w 256"/>
                <a:gd name="T59" fmla="*/ 206 h 223"/>
                <a:gd name="T60" fmla="*/ 191 w 256"/>
                <a:gd name="T61" fmla="*/ 211 h 223"/>
                <a:gd name="T62" fmla="*/ 178 w 256"/>
                <a:gd name="T63" fmla="*/ 215 h 223"/>
                <a:gd name="T64" fmla="*/ 165 w 256"/>
                <a:gd name="T65" fmla="*/ 219 h 223"/>
                <a:gd name="T66" fmla="*/ 150 w 256"/>
                <a:gd name="T67" fmla="*/ 222 h 223"/>
                <a:gd name="T68" fmla="*/ 136 w 256"/>
                <a:gd name="T69" fmla="*/ 223 h 223"/>
                <a:gd name="T70" fmla="*/ 119 w 256"/>
                <a:gd name="T71" fmla="*/ 223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56" h="223">
                  <a:moveTo>
                    <a:pt x="119" y="223"/>
                  </a:moveTo>
                  <a:lnTo>
                    <a:pt x="0" y="223"/>
                  </a:lnTo>
                  <a:lnTo>
                    <a:pt x="0" y="0"/>
                  </a:lnTo>
                  <a:lnTo>
                    <a:pt x="119" y="0"/>
                  </a:lnTo>
                  <a:lnTo>
                    <a:pt x="136" y="1"/>
                  </a:lnTo>
                  <a:lnTo>
                    <a:pt x="150" y="2"/>
                  </a:lnTo>
                  <a:lnTo>
                    <a:pt x="165" y="4"/>
                  </a:lnTo>
                  <a:lnTo>
                    <a:pt x="178" y="8"/>
                  </a:lnTo>
                  <a:lnTo>
                    <a:pt x="191" y="12"/>
                  </a:lnTo>
                  <a:lnTo>
                    <a:pt x="202" y="17"/>
                  </a:lnTo>
                  <a:lnTo>
                    <a:pt x="211" y="23"/>
                  </a:lnTo>
                  <a:lnTo>
                    <a:pt x="221" y="30"/>
                  </a:lnTo>
                  <a:lnTo>
                    <a:pt x="229" y="37"/>
                  </a:lnTo>
                  <a:lnTo>
                    <a:pt x="236" y="45"/>
                  </a:lnTo>
                  <a:lnTo>
                    <a:pt x="242" y="55"/>
                  </a:lnTo>
                  <a:lnTo>
                    <a:pt x="247" y="65"/>
                  </a:lnTo>
                  <a:lnTo>
                    <a:pt x="251" y="75"/>
                  </a:lnTo>
                  <a:lnTo>
                    <a:pt x="254" y="87"/>
                  </a:lnTo>
                  <a:lnTo>
                    <a:pt x="255" y="99"/>
                  </a:lnTo>
                  <a:lnTo>
                    <a:pt x="256" y="112"/>
                  </a:lnTo>
                  <a:lnTo>
                    <a:pt x="255" y="125"/>
                  </a:lnTo>
                  <a:lnTo>
                    <a:pt x="254" y="137"/>
                  </a:lnTo>
                  <a:lnTo>
                    <a:pt x="251" y="148"/>
                  </a:lnTo>
                  <a:lnTo>
                    <a:pt x="247" y="159"/>
                  </a:lnTo>
                  <a:lnTo>
                    <a:pt x="242" y="169"/>
                  </a:lnTo>
                  <a:lnTo>
                    <a:pt x="236" y="177"/>
                  </a:lnTo>
                  <a:lnTo>
                    <a:pt x="229" y="187"/>
                  </a:lnTo>
                  <a:lnTo>
                    <a:pt x="221" y="194"/>
                  </a:lnTo>
                  <a:lnTo>
                    <a:pt x="211" y="200"/>
                  </a:lnTo>
                  <a:lnTo>
                    <a:pt x="202" y="206"/>
                  </a:lnTo>
                  <a:lnTo>
                    <a:pt x="191" y="211"/>
                  </a:lnTo>
                  <a:lnTo>
                    <a:pt x="178" y="215"/>
                  </a:lnTo>
                  <a:lnTo>
                    <a:pt x="165" y="219"/>
                  </a:lnTo>
                  <a:lnTo>
                    <a:pt x="150" y="222"/>
                  </a:lnTo>
                  <a:lnTo>
                    <a:pt x="136" y="223"/>
                  </a:lnTo>
                  <a:lnTo>
                    <a:pt x="119" y="223"/>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7" name="Freeform 107">
              <a:extLst>
                <a:ext uri="{FF2B5EF4-FFF2-40B4-BE49-F238E27FC236}">
                  <a16:creationId xmlns:a16="http://schemas.microsoft.com/office/drawing/2014/main" id="{4B32BB26-21A2-2BB6-BD0C-4CE85B8008D6}"/>
                </a:ext>
              </a:extLst>
            </p:cNvPr>
            <p:cNvSpPr>
              <a:spLocks/>
            </p:cNvSpPr>
            <p:nvPr userDrawn="1"/>
          </p:nvSpPr>
          <p:spPr bwMode="auto">
            <a:xfrm>
              <a:off x="5132388" y="3522663"/>
              <a:ext cx="34925" cy="50800"/>
            </a:xfrm>
            <a:custGeom>
              <a:avLst/>
              <a:gdLst>
                <a:gd name="T0" fmla="*/ 48 w 316"/>
                <a:gd name="T1" fmla="*/ 403 h 444"/>
                <a:gd name="T2" fmla="*/ 48 w 316"/>
                <a:gd name="T3" fmla="*/ 238 h 444"/>
                <a:gd name="T4" fmla="*/ 278 w 316"/>
                <a:gd name="T5" fmla="*/ 238 h 444"/>
                <a:gd name="T6" fmla="*/ 278 w 316"/>
                <a:gd name="T7" fmla="*/ 199 h 444"/>
                <a:gd name="T8" fmla="*/ 48 w 316"/>
                <a:gd name="T9" fmla="*/ 199 h 444"/>
                <a:gd name="T10" fmla="*/ 48 w 316"/>
                <a:gd name="T11" fmla="*/ 40 h 444"/>
                <a:gd name="T12" fmla="*/ 307 w 316"/>
                <a:gd name="T13" fmla="*/ 40 h 444"/>
                <a:gd name="T14" fmla="*/ 307 w 316"/>
                <a:gd name="T15" fmla="*/ 0 h 444"/>
                <a:gd name="T16" fmla="*/ 0 w 316"/>
                <a:gd name="T17" fmla="*/ 0 h 444"/>
                <a:gd name="T18" fmla="*/ 0 w 316"/>
                <a:gd name="T19" fmla="*/ 444 h 444"/>
                <a:gd name="T20" fmla="*/ 316 w 316"/>
                <a:gd name="T21" fmla="*/ 444 h 444"/>
                <a:gd name="T22" fmla="*/ 316 w 316"/>
                <a:gd name="T23" fmla="*/ 403 h 444"/>
                <a:gd name="T24" fmla="*/ 48 w 316"/>
                <a:gd name="T25" fmla="*/ 403 h 4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16" h="444">
                  <a:moveTo>
                    <a:pt x="48" y="403"/>
                  </a:moveTo>
                  <a:lnTo>
                    <a:pt x="48" y="238"/>
                  </a:lnTo>
                  <a:lnTo>
                    <a:pt x="278" y="238"/>
                  </a:lnTo>
                  <a:lnTo>
                    <a:pt x="278" y="199"/>
                  </a:lnTo>
                  <a:lnTo>
                    <a:pt x="48" y="199"/>
                  </a:lnTo>
                  <a:lnTo>
                    <a:pt x="48" y="40"/>
                  </a:lnTo>
                  <a:lnTo>
                    <a:pt x="307" y="40"/>
                  </a:lnTo>
                  <a:lnTo>
                    <a:pt x="307" y="0"/>
                  </a:lnTo>
                  <a:lnTo>
                    <a:pt x="0" y="0"/>
                  </a:lnTo>
                  <a:lnTo>
                    <a:pt x="0" y="444"/>
                  </a:lnTo>
                  <a:lnTo>
                    <a:pt x="316" y="444"/>
                  </a:lnTo>
                  <a:lnTo>
                    <a:pt x="316" y="403"/>
                  </a:lnTo>
                  <a:lnTo>
                    <a:pt x="48" y="403"/>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8" name="Freeform 108">
              <a:extLst>
                <a:ext uri="{FF2B5EF4-FFF2-40B4-BE49-F238E27FC236}">
                  <a16:creationId xmlns:a16="http://schemas.microsoft.com/office/drawing/2014/main" id="{AE9AE78C-DF39-2091-99C4-D9796B7197C5}"/>
                </a:ext>
              </a:extLst>
            </p:cNvPr>
            <p:cNvSpPr>
              <a:spLocks/>
            </p:cNvSpPr>
            <p:nvPr userDrawn="1"/>
          </p:nvSpPr>
          <p:spPr bwMode="auto">
            <a:xfrm>
              <a:off x="5192713" y="3522663"/>
              <a:ext cx="36512" cy="50800"/>
            </a:xfrm>
            <a:custGeom>
              <a:avLst/>
              <a:gdLst>
                <a:gd name="T0" fmla="*/ 233 w 326"/>
                <a:gd name="T1" fmla="*/ 258 h 448"/>
                <a:gd name="T2" fmla="*/ 270 w 326"/>
                <a:gd name="T3" fmla="*/ 218 h 448"/>
                <a:gd name="T4" fmla="*/ 283 w 326"/>
                <a:gd name="T5" fmla="*/ 201 h 448"/>
                <a:gd name="T6" fmla="*/ 292 w 326"/>
                <a:gd name="T7" fmla="*/ 183 h 448"/>
                <a:gd name="T8" fmla="*/ 298 w 326"/>
                <a:gd name="T9" fmla="*/ 167 h 448"/>
                <a:gd name="T10" fmla="*/ 304 w 326"/>
                <a:gd name="T11" fmla="*/ 151 h 448"/>
                <a:gd name="T12" fmla="*/ 307 w 326"/>
                <a:gd name="T13" fmla="*/ 120 h 448"/>
                <a:gd name="T14" fmla="*/ 304 w 326"/>
                <a:gd name="T15" fmla="*/ 94 h 448"/>
                <a:gd name="T16" fmla="*/ 296 w 326"/>
                <a:gd name="T17" fmla="*/ 70 h 448"/>
                <a:gd name="T18" fmla="*/ 283 w 326"/>
                <a:gd name="T19" fmla="*/ 49 h 448"/>
                <a:gd name="T20" fmla="*/ 266 w 326"/>
                <a:gd name="T21" fmla="*/ 32 h 448"/>
                <a:gd name="T22" fmla="*/ 245 w 326"/>
                <a:gd name="T23" fmla="*/ 18 h 448"/>
                <a:gd name="T24" fmla="*/ 220 w 326"/>
                <a:gd name="T25" fmla="*/ 8 h 448"/>
                <a:gd name="T26" fmla="*/ 191 w 326"/>
                <a:gd name="T27" fmla="*/ 2 h 448"/>
                <a:gd name="T28" fmla="*/ 159 w 326"/>
                <a:gd name="T29" fmla="*/ 0 h 448"/>
                <a:gd name="T30" fmla="*/ 134 w 326"/>
                <a:gd name="T31" fmla="*/ 1 h 448"/>
                <a:gd name="T32" fmla="*/ 110 w 326"/>
                <a:gd name="T33" fmla="*/ 4 h 448"/>
                <a:gd name="T34" fmla="*/ 87 w 326"/>
                <a:gd name="T35" fmla="*/ 9 h 448"/>
                <a:gd name="T36" fmla="*/ 67 w 326"/>
                <a:gd name="T37" fmla="*/ 16 h 448"/>
                <a:gd name="T38" fmla="*/ 48 w 326"/>
                <a:gd name="T39" fmla="*/ 25 h 448"/>
                <a:gd name="T40" fmla="*/ 30 w 326"/>
                <a:gd name="T41" fmla="*/ 37 h 448"/>
                <a:gd name="T42" fmla="*/ 14 w 326"/>
                <a:gd name="T43" fmla="*/ 49 h 448"/>
                <a:gd name="T44" fmla="*/ 0 w 326"/>
                <a:gd name="T45" fmla="*/ 64 h 448"/>
                <a:gd name="T46" fmla="*/ 45 w 326"/>
                <a:gd name="T47" fmla="*/ 79 h 448"/>
                <a:gd name="T48" fmla="*/ 71 w 326"/>
                <a:gd name="T49" fmla="*/ 61 h 448"/>
                <a:gd name="T50" fmla="*/ 101 w 326"/>
                <a:gd name="T51" fmla="*/ 48 h 448"/>
                <a:gd name="T52" fmla="*/ 136 w 326"/>
                <a:gd name="T53" fmla="*/ 43 h 448"/>
                <a:gd name="T54" fmla="*/ 167 w 326"/>
                <a:gd name="T55" fmla="*/ 42 h 448"/>
                <a:gd name="T56" fmla="*/ 190 w 326"/>
                <a:gd name="T57" fmla="*/ 45 h 448"/>
                <a:gd name="T58" fmla="*/ 209 w 326"/>
                <a:gd name="T59" fmla="*/ 50 h 448"/>
                <a:gd name="T60" fmla="*/ 226 w 326"/>
                <a:gd name="T61" fmla="*/ 59 h 448"/>
                <a:gd name="T62" fmla="*/ 238 w 326"/>
                <a:gd name="T63" fmla="*/ 70 h 448"/>
                <a:gd name="T64" fmla="*/ 249 w 326"/>
                <a:gd name="T65" fmla="*/ 83 h 448"/>
                <a:gd name="T66" fmla="*/ 255 w 326"/>
                <a:gd name="T67" fmla="*/ 99 h 448"/>
                <a:gd name="T68" fmla="*/ 259 w 326"/>
                <a:gd name="T69" fmla="*/ 115 h 448"/>
                <a:gd name="T70" fmla="*/ 259 w 326"/>
                <a:gd name="T71" fmla="*/ 137 h 448"/>
                <a:gd name="T72" fmla="*/ 254 w 326"/>
                <a:gd name="T73" fmla="*/ 161 h 448"/>
                <a:gd name="T74" fmla="*/ 241 w 326"/>
                <a:gd name="T75" fmla="*/ 186 h 448"/>
                <a:gd name="T76" fmla="*/ 217 w 326"/>
                <a:gd name="T77" fmla="*/ 217 h 448"/>
                <a:gd name="T78" fmla="*/ 14 w 326"/>
                <a:gd name="T79" fmla="*/ 415 h 448"/>
                <a:gd name="T80" fmla="*/ 326 w 326"/>
                <a:gd name="T81" fmla="*/ 448 h 448"/>
                <a:gd name="T82" fmla="*/ 81 w 326"/>
                <a:gd name="T83" fmla="*/ 407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26" h="448">
                  <a:moveTo>
                    <a:pt x="81" y="407"/>
                  </a:moveTo>
                  <a:lnTo>
                    <a:pt x="233" y="258"/>
                  </a:lnTo>
                  <a:lnTo>
                    <a:pt x="253" y="238"/>
                  </a:lnTo>
                  <a:lnTo>
                    <a:pt x="270" y="218"/>
                  </a:lnTo>
                  <a:lnTo>
                    <a:pt x="277" y="209"/>
                  </a:lnTo>
                  <a:lnTo>
                    <a:pt x="283" y="201"/>
                  </a:lnTo>
                  <a:lnTo>
                    <a:pt x="288" y="191"/>
                  </a:lnTo>
                  <a:lnTo>
                    <a:pt x="292" y="183"/>
                  </a:lnTo>
                  <a:lnTo>
                    <a:pt x="296" y="175"/>
                  </a:lnTo>
                  <a:lnTo>
                    <a:pt x="298" y="167"/>
                  </a:lnTo>
                  <a:lnTo>
                    <a:pt x="302" y="159"/>
                  </a:lnTo>
                  <a:lnTo>
                    <a:pt x="304" y="151"/>
                  </a:lnTo>
                  <a:lnTo>
                    <a:pt x="306" y="136"/>
                  </a:lnTo>
                  <a:lnTo>
                    <a:pt x="307" y="120"/>
                  </a:lnTo>
                  <a:lnTo>
                    <a:pt x="306" y="106"/>
                  </a:lnTo>
                  <a:lnTo>
                    <a:pt x="304" y="94"/>
                  </a:lnTo>
                  <a:lnTo>
                    <a:pt x="301" y="81"/>
                  </a:lnTo>
                  <a:lnTo>
                    <a:pt x="296" y="70"/>
                  </a:lnTo>
                  <a:lnTo>
                    <a:pt x="290" y="59"/>
                  </a:lnTo>
                  <a:lnTo>
                    <a:pt x="283" y="49"/>
                  </a:lnTo>
                  <a:lnTo>
                    <a:pt x="276" y="40"/>
                  </a:lnTo>
                  <a:lnTo>
                    <a:pt x="266" y="32"/>
                  </a:lnTo>
                  <a:lnTo>
                    <a:pt x="256" y="24"/>
                  </a:lnTo>
                  <a:lnTo>
                    <a:pt x="245" y="18"/>
                  </a:lnTo>
                  <a:lnTo>
                    <a:pt x="233" y="13"/>
                  </a:lnTo>
                  <a:lnTo>
                    <a:pt x="220" y="8"/>
                  </a:lnTo>
                  <a:lnTo>
                    <a:pt x="205" y="5"/>
                  </a:lnTo>
                  <a:lnTo>
                    <a:pt x="191" y="2"/>
                  </a:lnTo>
                  <a:lnTo>
                    <a:pt x="175" y="1"/>
                  </a:lnTo>
                  <a:lnTo>
                    <a:pt x="159" y="0"/>
                  </a:lnTo>
                  <a:lnTo>
                    <a:pt x="146" y="0"/>
                  </a:lnTo>
                  <a:lnTo>
                    <a:pt x="134" y="1"/>
                  </a:lnTo>
                  <a:lnTo>
                    <a:pt x="121" y="2"/>
                  </a:lnTo>
                  <a:lnTo>
                    <a:pt x="110" y="4"/>
                  </a:lnTo>
                  <a:lnTo>
                    <a:pt x="99" y="7"/>
                  </a:lnTo>
                  <a:lnTo>
                    <a:pt x="87" y="9"/>
                  </a:lnTo>
                  <a:lnTo>
                    <a:pt x="77" y="13"/>
                  </a:lnTo>
                  <a:lnTo>
                    <a:pt x="67" y="16"/>
                  </a:lnTo>
                  <a:lnTo>
                    <a:pt x="57" y="20"/>
                  </a:lnTo>
                  <a:lnTo>
                    <a:pt x="48" y="25"/>
                  </a:lnTo>
                  <a:lnTo>
                    <a:pt x="39" y="31"/>
                  </a:lnTo>
                  <a:lnTo>
                    <a:pt x="30" y="37"/>
                  </a:lnTo>
                  <a:lnTo>
                    <a:pt x="22" y="42"/>
                  </a:lnTo>
                  <a:lnTo>
                    <a:pt x="14" y="49"/>
                  </a:lnTo>
                  <a:lnTo>
                    <a:pt x="8" y="56"/>
                  </a:lnTo>
                  <a:lnTo>
                    <a:pt x="0" y="64"/>
                  </a:lnTo>
                  <a:lnTo>
                    <a:pt x="32" y="91"/>
                  </a:lnTo>
                  <a:lnTo>
                    <a:pt x="45" y="79"/>
                  </a:lnTo>
                  <a:lnTo>
                    <a:pt x="57" y="70"/>
                  </a:lnTo>
                  <a:lnTo>
                    <a:pt x="71" y="61"/>
                  </a:lnTo>
                  <a:lnTo>
                    <a:pt x="85" y="54"/>
                  </a:lnTo>
                  <a:lnTo>
                    <a:pt x="101" y="48"/>
                  </a:lnTo>
                  <a:lnTo>
                    <a:pt x="117" y="45"/>
                  </a:lnTo>
                  <a:lnTo>
                    <a:pt x="136" y="43"/>
                  </a:lnTo>
                  <a:lnTo>
                    <a:pt x="155" y="42"/>
                  </a:lnTo>
                  <a:lnTo>
                    <a:pt x="167" y="42"/>
                  </a:lnTo>
                  <a:lnTo>
                    <a:pt x="178" y="43"/>
                  </a:lnTo>
                  <a:lnTo>
                    <a:pt x="190" y="45"/>
                  </a:lnTo>
                  <a:lnTo>
                    <a:pt x="200" y="47"/>
                  </a:lnTo>
                  <a:lnTo>
                    <a:pt x="209" y="50"/>
                  </a:lnTo>
                  <a:lnTo>
                    <a:pt x="218" y="54"/>
                  </a:lnTo>
                  <a:lnTo>
                    <a:pt x="226" y="59"/>
                  </a:lnTo>
                  <a:lnTo>
                    <a:pt x="232" y="64"/>
                  </a:lnTo>
                  <a:lnTo>
                    <a:pt x="238" y="70"/>
                  </a:lnTo>
                  <a:lnTo>
                    <a:pt x="244" y="76"/>
                  </a:lnTo>
                  <a:lnTo>
                    <a:pt x="249" y="83"/>
                  </a:lnTo>
                  <a:lnTo>
                    <a:pt x="253" y="90"/>
                  </a:lnTo>
                  <a:lnTo>
                    <a:pt x="255" y="99"/>
                  </a:lnTo>
                  <a:lnTo>
                    <a:pt x="257" y="107"/>
                  </a:lnTo>
                  <a:lnTo>
                    <a:pt x="259" y="115"/>
                  </a:lnTo>
                  <a:lnTo>
                    <a:pt x="259" y="124"/>
                  </a:lnTo>
                  <a:lnTo>
                    <a:pt x="259" y="137"/>
                  </a:lnTo>
                  <a:lnTo>
                    <a:pt x="257" y="148"/>
                  </a:lnTo>
                  <a:lnTo>
                    <a:pt x="254" y="161"/>
                  </a:lnTo>
                  <a:lnTo>
                    <a:pt x="248" y="173"/>
                  </a:lnTo>
                  <a:lnTo>
                    <a:pt x="241" y="186"/>
                  </a:lnTo>
                  <a:lnTo>
                    <a:pt x="230" y="201"/>
                  </a:lnTo>
                  <a:lnTo>
                    <a:pt x="217" y="217"/>
                  </a:lnTo>
                  <a:lnTo>
                    <a:pt x="199" y="235"/>
                  </a:lnTo>
                  <a:lnTo>
                    <a:pt x="14" y="415"/>
                  </a:lnTo>
                  <a:lnTo>
                    <a:pt x="14" y="448"/>
                  </a:lnTo>
                  <a:lnTo>
                    <a:pt x="326" y="448"/>
                  </a:lnTo>
                  <a:lnTo>
                    <a:pt x="326" y="407"/>
                  </a:lnTo>
                  <a:lnTo>
                    <a:pt x="81" y="407"/>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09" name="Freeform 109">
              <a:extLst>
                <a:ext uri="{FF2B5EF4-FFF2-40B4-BE49-F238E27FC236}">
                  <a16:creationId xmlns:a16="http://schemas.microsoft.com/office/drawing/2014/main" id="{A53E54BF-121E-8EFB-5F92-98BE140925B1}"/>
                </a:ext>
              </a:extLst>
            </p:cNvPr>
            <p:cNvSpPr>
              <a:spLocks/>
            </p:cNvSpPr>
            <p:nvPr userDrawn="1"/>
          </p:nvSpPr>
          <p:spPr bwMode="auto">
            <a:xfrm>
              <a:off x="5235575" y="3522663"/>
              <a:ext cx="39687" cy="50800"/>
            </a:xfrm>
            <a:custGeom>
              <a:avLst/>
              <a:gdLst>
                <a:gd name="T0" fmla="*/ 197 w 356"/>
                <a:gd name="T1" fmla="*/ 451 h 452"/>
                <a:gd name="T2" fmla="*/ 233 w 356"/>
                <a:gd name="T3" fmla="*/ 443 h 452"/>
                <a:gd name="T4" fmla="*/ 265 w 356"/>
                <a:gd name="T5" fmla="*/ 427 h 452"/>
                <a:gd name="T6" fmla="*/ 294 w 356"/>
                <a:gd name="T7" fmla="*/ 406 h 452"/>
                <a:gd name="T8" fmla="*/ 318 w 356"/>
                <a:gd name="T9" fmla="*/ 377 h 452"/>
                <a:gd name="T10" fmla="*/ 337 w 356"/>
                <a:gd name="T11" fmla="*/ 341 h 452"/>
                <a:gd name="T12" fmla="*/ 349 w 356"/>
                <a:gd name="T13" fmla="*/ 300 h 452"/>
                <a:gd name="T14" fmla="*/ 356 w 356"/>
                <a:gd name="T15" fmla="*/ 251 h 452"/>
                <a:gd name="T16" fmla="*/ 356 w 356"/>
                <a:gd name="T17" fmla="*/ 200 h 452"/>
                <a:gd name="T18" fmla="*/ 349 w 356"/>
                <a:gd name="T19" fmla="*/ 152 h 452"/>
                <a:gd name="T20" fmla="*/ 337 w 356"/>
                <a:gd name="T21" fmla="*/ 111 h 452"/>
                <a:gd name="T22" fmla="*/ 318 w 356"/>
                <a:gd name="T23" fmla="*/ 75 h 452"/>
                <a:gd name="T24" fmla="*/ 294 w 356"/>
                <a:gd name="T25" fmla="*/ 46 h 452"/>
                <a:gd name="T26" fmla="*/ 265 w 356"/>
                <a:gd name="T27" fmla="*/ 23 h 452"/>
                <a:gd name="T28" fmla="*/ 233 w 356"/>
                <a:gd name="T29" fmla="*/ 9 h 452"/>
                <a:gd name="T30" fmla="*/ 197 w 356"/>
                <a:gd name="T31" fmla="*/ 1 h 452"/>
                <a:gd name="T32" fmla="*/ 160 w 356"/>
                <a:gd name="T33" fmla="*/ 1 h 452"/>
                <a:gd name="T34" fmla="*/ 123 w 356"/>
                <a:gd name="T35" fmla="*/ 9 h 452"/>
                <a:gd name="T36" fmla="*/ 91 w 356"/>
                <a:gd name="T37" fmla="*/ 23 h 452"/>
                <a:gd name="T38" fmla="*/ 63 w 356"/>
                <a:gd name="T39" fmla="*/ 46 h 452"/>
                <a:gd name="T40" fmla="*/ 40 w 356"/>
                <a:gd name="T41" fmla="*/ 75 h 452"/>
                <a:gd name="T42" fmla="*/ 21 w 356"/>
                <a:gd name="T43" fmla="*/ 111 h 452"/>
                <a:gd name="T44" fmla="*/ 9 w 356"/>
                <a:gd name="T45" fmla="*/ 152 h 452"/>
                <a:gd name="T46" fmla="*/ 1 w 356"/>
                <a:gd name="T47" fmla="*/ 200 h 452"/>
                <a:gd name="T48" fmla="*/ 1 w 356"/>
                <a:gd name="T49" fmla="*/ 251 h 452"/>
                <a:gd name="T50" fmla="*/ 9 w 356"/>
                <a:gd name="T51" fmla="*/ 300 h 452"/>
                <a:gd name="T52" fmla="*/ 21 w 356"/>
                <a:gd name="T53" fmla="*/ 341 h 452"/>
                <a:gd name="T54" fmla="*/ 40 w 356"/>
                <a:gd name="T55" fmla="*/ 377 h 452"/>
                <a:gd name="T56" fmla="*/ 63 w 356"/>
                <a:gd name="T57" fmla="*/ 406 h 452"/>
                <a:gd name="T58" fmla="*/ 91 w 356"/>
                <a:gd name="T59" fmla="*/ 427 h 452"/>
                <a:gd name="T60" fmla="*/ 123 w 356"/>
                <a:gd name="T61" fmla="*/ 443 h 452"/>
                <a:gd name="T62" fmla="*/ 160 w 356"/>
                <a:gd name="T63" fmla="*/ 451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356" h="452">
                  <a:moveTo>
                    <a:pt x="178" y="452"/>
                  </a:moveTo>
                  <a:lnTo>
                    <a:pt x="197" y="451"/>
                  </a:lnTo>
                  <a:lnTo>
                    <a:pt x="216" y="448"/>
                  </a:lnTo>
                  <a:lnTo>
                    <a:pt x="233" y="443"/>
                  </a:lnTo>
                  <a:lnTo>
                    <a:pt x="250" y="437"/>
                  </a:lnTo>
                  <a:lnTo>
                    <a:pt x="265" y="427"/>
                  </a:lnTo>
                  <a:lnTo>
                    <a:pt x="280" y="417"/>
                  </a:lnTo>
                  <a:lnTo>
                    <a:pt x="294" y="406"/>
                  </a:lnTo>
                  <a:lnTo>
                    <a:pt x="307" y="391"/>
                  </a:lnTo>
                  <a:lnTo>
                    <a:pt x="318" y="377"/>
                  </a:lnTo>
                  <a:lnTo>
                    <a:pt x="327" y="359"/>
                  </a:lnTo>
                  <a:lnTo>
                    <a:pt x="337" y="341"/>
                  </a:lnTo>
                  <a:lnTo>
                    <a:pt x="344" y="321"/>
                  </a:lnTo>
                  <a:lnTo>
                    <a:pt x="349" y="300"/>
                  </a:lnTo>
                  <a:lnTo>
                    <a:pt x="353" y="276"/>
                  </a:lnTo>
                  <a:lnTo>
                    <a:pt x="356" y="251"/>
                  </a:lnTo>
                  <a:lnTo>
                    <a:pt x="356" y="225"/>
                  </a:lnTo>
                  <a:lnTo>
                    <a:pt x="356" y="200"/>
                  </a:lnTo>
                  <a:lnTo>
                    <a:pt x="353" y="176"/>
                  </a:lnTo>
                  <a:lnTo>
                    <a:pt x="349" y="152"/>
                  </a:lnTo>
                  <a:lnTo>
                    <a:pt x="344" y="131"/>
                  </a:lnTo>
                  <a:lnTo>
                    <a:pt x="337" y="111"/>
                  </a:lnTo>
                  <a:lnTo>
                    <a:pt x="327" y="92"/>
                  </a:lnTo>
                  <a:lnTo>
                    <a:pt x="318" y="75"/>
                  </a:lnTo>
                  <a:lnTo>
                    <a:pt x="307" y="59"/>
                  </a:lnTo>
                  <a:lnTo>
                    <a:pt x="294" y="46"/>
                  </a:lnTo>
                  <a:lnTo>
                    <a:pt x="280" y="34"/>
                  </a:lnTo>
                  <a:lnTo>
                    <a:pt x="265" y="23"/>
                  </a:lnTo>
                  <a:lnTo>
                    <a:pt x="250" y="15"/>
                  </a:lnTo>
                  <a:lnTo>
                    <a:pt x="233" y="9"/>
                  </a:lnTo>
                  <a:lnTo>
                    <a:pt x="216" y="4"/>
                  </a:lnTo>
                  <a:lnTo>
                    <a:pt x="197" y="1"/>
                  </a:lnTo>
                  <a:lnTo>
                    <a:pt x="178" y="0"/>
                  </a:lnTo>
                  <a:lnTo>
                    <a:pt x="160" y="1"/>
                  </a:lnTo>
                  <a:lnTo>
                    <a:pt x="141" y="4"/>
                  </a:lnTo>
                  <a:lnTo>
                    <a:pt x="123" y="9"/>
                  </a:lnTo>
                  <a:lnTo>
                    <a:pt x="107" y="15"/>
                  </a:lnTo>
                  <a:lnTo>
                    <a:pt x="91" y="23"/>
                  </a:lnTo>
                  <a:lnTo>
                    <a:pt x="77" y="34"/>
                  </a:lnTo>
                  <a:lnTo>
                    <a:pt x="63" y="46"/>
                  </a:lnTo>
                  <a:lnTo>
                    <a:pt x="51" y="59"/>
                  </a:lnTo>
                  <a:lnTo>
                    <a:pt x="40" y="75"/>
                  </a:lnTo>
                  <a:lnTo>
                    <a:pt x="29" y="92"/>
                  </a:lnTo>
                  <a:lnTo>
                    <a:pt x="21" y="111"/>
                  </a:lnTo>
                  <a:lnTo>
                    <a:pt x="14" y="131"/>
                  </a:lnTo>
                  <a:lnTo>
                    <a:pt x="9" y="152"/>
                  </a:lnTo>
                  <a:lnTo>
                    <a:pt x="4" y="176"/>
                  </a:lnTo>
                  <a:lnTo>
                    <a:pt x="1" y="200"/>
                  </a:lnTo>
                  <a:lnTo>
                    <a:pt x="0" y="225"/>
                  </a:lnTo>
                  <a:lnTo>
                    <a:pt x="1" y="251"/>
                  </a:lnTo>
                  <a:lnTo>
                    <a:pt x="4" y="276"/>
                  </a:lnTo>
                  <a:lnTo>
                    <a:pt x="9" y="300"/>
                  </a:lnTo>
                  <a:lnTo>
                    <a:pt x="14" y="321"/>
                  </a:lnTo>
                  <a:lnTo>
                    <a:pt x="21" y="341"/>
                  </a:lnTo>
                  <a:lnTo>
                    <a:pt x="29" y="359"/>
                  </a:lnTo>
                  <a:lnTo>
                    <a:pt x="40" y="377"/>
                  </a:lnTo>
                  <a:lnTo>
                    <a:pt x="51" y="391"/>
                  </a:lnTo>
                  <a:lnTo>
                    <a:pt x="63" y="406"/>
                  </a:lnTo>
                  <a:lnTo>
                    <a:pt x="77" y="417"/>
                  </a:lnTo>
                  <a:lnTo>
                    <a:pt x="91" y="427"/>
                  </a:lnTo>
                  <a:lnTo>
                    <a:pt x="107" y="437"/>
                  </a:lnTo>
                  <a:lnTo>
                    <a:pt x="123" y="443"/>
                  </a:lnTo>
                  <a:lnTo>
                    <a:pt x="141" y="448"/>
                  </a:lnTo>
                  <a:lnTo>
                    <a:pt x="160" y="451"/>
                  </a:lnTo>
                  <a:lnTo>
                    <a:pt x="178" y="45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0" name="Freeform 110">
              <a:extLst>
                <a:ext uri="{FF2B5EF4-FFF2-40B4-BE49-F238E27FC236}">
                  <a16:creationId xmlns:a16="http://schemas.microsoft.com/office/drawing/2014/main" id="{87E75B66-C4DD-8DDA-7838-F89188020012}"/>
                </a:ext>
              </a:extLst>
            </p:cNvPr>
            <p:cNvSpPr>
              <a:spLocks/>
            </p:cNvSpPr>
            <p:nvPr userDrawn="1"/>
          </p:nvSpPr>
          <p:spPr bwMode="auto">
            <a:xfrm>
              <a:off x="5240338" y="3527426"/>
              <a:ext cx="30162" cy="41275"/>
            </a:xfrm>
            <a:custGeom>
              <a:avLst/>
              <a:gdLst>
                <a:gd name="T0" fmla="*/ 117 w 263"/>
                <a:gd name="T1" fmla="*/ 367 h 368"/>
                <a:gd name="T2" fmla="*/ 90 w 263"/>
                <a:gd name="T3" fmla="*/ 361 h 368"/>
                <a:gd name="T4" fmla="*/ 66 w 263"/>
                <a:gd name="T5" fmla="*/ 349 h 368"/>
                <a:gd name="T6" fmla="*/ 45 w 263"/>
                <a:gd name="T7" fmla="*/ 331 h 368"/>
                <a:gd name="T8" fmla="*/ 29 w 263"/>
                <a:gd name="T9" fmla="*/ 308 h 368"/>
                <a:gd name="T10" fmla="*/ 14 w 263"/>
                <a:gd name="T11" fmla="*/ 279 h 368"/>
                <a:gd name="T12" fmla="*/ 5 w 263"/>
                <a:gd name="T13" fmla="*/ 245 h 368"/>
                <a:gd name="T14" fmla="*/ 1 w 263"/>
                <a:gd name="T15" fmla="*/ 205 h 368"/>
                <a:gd name="T16" fmla="*/ 1 w 263"/>
                <a:gd name="T17" fmla="*/ 162 h 368"/>
                <a:gd name="T18" fmla="*/ 5 w 263"/>
                <a:gd name="T19" fmla="*/ 123 h 368"/>
                <a:gd name="T20" fmla="*/ 14 w 263"/>
                <a:gd name="T21" fmla="*/ 89 h 368"/>
                <a:gd name="T22" fmla="*/ 29 w 263"/>
                <a:gd name="T23" fmla="*/ 60 h 368"/>
                <a:gd name="T24" fmla="*/ 45 w 263"/>
                <a:gd name="T25" fmla="*/ 36 h 368"/>
                <a:gd name="T26" fmla="*/ 66 w 263"/>
                <a:gd name="T27" fmla="*/ 19 h 368"/>
                <a:gd name="T28" fmla="*/ 90 w 263"/>
                <a:gd name="T29" fmla="*/ 6 h 368"/>
                <a:gd name="T30" fmla="*/ 117 w 263"/>
                <a:gd name="T31" fmla="*/ 1 h 368"/>
                <a:gd name="T32" fmla="*/ 146 w 263"/>
                <a:gd name="T33" fmla="*/ 1 h 368"/>
                <a:gd name="T34" fmla="*/ 173 w 263"/>
                <a:gd name="T35" fmla="*/ 6 h 368"/>
                <a:gd name="T36" fmla="*/ 197 w 263"/>
                <a:gd name="T37" fmla="*/ 19 h 368"/>
                <a:gd name="T38" fmla="*/ 217 w 263"/>
                <a:gd name="T39" fmla="*/ 36 h 368"/>
                <a:gd name="T40" fmla="*/ 235 w 263"/>
                <a:gd name="T41" fmla="*/ 60 h 368"/>
                <a:gd name="T42" fmla="*/ 248 w 263"/>
                <a:gd name="T43" fmla="*/ 89 h 368"/>
                <a:gd name="T44" fmla="*/ 258 w 263"/>
                <a:gd name="T45" fmla="*/ 123 h 368"/>
                <a:gd name="T46" fmla="*/ 262 w 263"/>
                <a:gd name="T47" fmla="*/ 162 h 368"/>
                <a:gd name="T48" fmla="*/ 262 w 263"/>
                <a:gd name="T49" fmla="*/ 205 h 368"/>
                <a:gd name="T50" fmla="*/ 258 w 263"/>
                <a:gd name="T51" fmla="*/ 245 h 368"/>
                <a:gd name="T52" fmla="*/ 248 w 263"/>
                <a:gd name="T53" fmla="*/ 279 h 368"/>
                <a:gd name="T54" fmla="*/ 235 w 263"/>
                <a:gd name="T55" fmla="*/ 308 h 368"/>
                <a:gd name="T56" fmla="*/ 217 w 263"/>
                <a:gd name="T57" fmla="*/ 331 h 368"/>
                <a:gd name="T58" fmla="*/ 197 w 263"/>
                <a:gd name="T59" fmla="*/ 349 h 368"/>
                <a:gd name="T60" fmla="*/ 173 w 263"/>
                <a:gd name="T61" fmla="*/ 361 h 368"/>
                <a:gd name="T62" fmla="*/ 146 w 263"/>
                <a:gd name="T63" fmla="*/ 367 h 3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63" h="368">
                  <a:moveTo>
                    <a:pt x="131" y="368"/>
                  </a:moveTo>
                  <a:lnTo>
                    <a:pt x="117" y="367"/>
                  </a:lnTo>
                  <a:lnTo>
                    <a:pt x="103" y="365"/>
                  </a:lnTo>
                  <a:lnTo>
                    <a:pt x="90" y="361"/>
                  </a:lnTo>
                  <a:lnTo>
                    <a:pt x="79" y="356"/>
                  </a:lnTo>
                  <a:lnTo>
                    <a:pt x="66" y="349"/>
                  </a:lnTo>
                  <a:lnTo>
                    <a:pt x="56" y="341"/>
                  </a:lnTo>
                  <a:lnTo>
                    <a:pt x="45" y="331"/>
                  </a:lnTo>
                  <a:lnTo>
                    <a:pt x="36" y="321"/>
                  </a:lnTo>
                  <a:lnTo>
                    <a:pt x="29" y="308"/>
                  </a:lnTo>
                  <a:lnTo>
                    <a:pt x="22" y="294"/>
                  </a:lnTo>
                  <a:lnTo>
                    <a:pt x="14" y="279"/>
                  </a:lnTo>
                  <a:lnTo>
                    <a:pt x="9" y="263"/>
                  </a:lnTo>
                  <a:lnTo>
                    <a:pt x="5" y="245"/>
                  </a:lnTo>
                  <a:lnTo>
                    <a:pt x="3" y="226"/>
                  </a:lnTo>
                  <a:lnTo>
                    <a:pt x="1" y="205"/>
                  </a:lnTo>
                  <a:lnTo>
                    <a:pt x="0" y="183"/>
                  </a:lnTo>
                  <a:lnTo>
                    <a:pt x="1" y="162"/>
                  </a:lnTo>
                  <a:lnTo>
                    <a:pt x="3" y="142"/>
                  </a:lnTo>
                  <a:lnTo>
                    <a:pt x="5" y="123"/>
                  </a:lnTo>
                  <a:lnTo>
                    <a:pt x="9" y="105"/>
                  </a:lnTo>
                  <a:lnTo>
                    <a:pt x="14" y="89"/>
                  </a:lnTo>
                  <a:lnTo>
                    <a:pt x="22" y="73"/>
                  </a:lnTo>
                  <a:lnTo>
                    <a:pt x="29" y="60"/>
                  </a:lnTo>
                  <a:lnTo>
                    <a:pt x="36" y="47"/>
                  </a:lnTo>
                  <a:lnTo>
                    <a:pt x="45" y="36"/>
                  </a:lnTo>
                  <a:lnTo>
                    <a:pt x="56" y="27"/>
                  </a:lnTo>
                  <a:lnTo>
                    <a:pt x="66" y="19"/>
                  </a:lnTo>
                  <a:lnTo>
                    <a:pt x="79" y="12"/>
                  </a:lnTo>
                  <a:lnTo>
                    <a:pt x="90" y="6"/>
                  </a:lnTo>
                  <a:lnTo>
                    <a:pt x="103" y="3"/>
                  </a:lnTo>
                  <a:lnTo>
                    <a:pt x="117" y="1"/>
                  </a:lnTo>
                  <a:lnTo>
                    <a:pt x="131" y="0"/>
                  </a:lnTo>
                  <a:lnTo>
                    <a:pt x="146" y="1"/>
                  </a:lnTo>
                  <a:lnTo>
                    <a:pt x="159" y="3"/>
                  </a:lnTo>
                  <a:lnTo>
                    <a:pt x="173" y="6"/>
                  </a:lnTo>
                  <a:lnTo>
                    <a:pt x="185" y="12"/>
                  </a:lnTo>
                  <a:lnTo>
                    <a:pt x="197" y="19"/>
                  </a:lnTo>
                  <a:lnTo>
                    <a:pt x="207" y="27"/>
                  </a:lnTo>
                  <a:lnTo>
                    <a:pt x="217" y="36"/>
                  </a:lnTo>
                  <a:lnTo>
                    <a:pt x="227" y="47"/>
                  </a:lnTo>
                  <a:lnTo>
                    <a:pt x="235" y="60"/>
                  </a:lnTo>
                  <a:lnTo>
                    <a:pt x="242" y="73"/>
                  </a:lnTo>
                  <a:lnTo>
                    <a:pt x="248" y="89"/>
                  </a:lnTo>
                  <a:lnTo>
                    <a:pt x="253" y="105"/>
                  </a:lnTo>
                  <a:lnTo>
                    <a:pt x="258" y="123"/>
                  </a:lnTo>
                  <a:lnTo>
                    <a:pt x="261" y="142"/>
                  </a:lnTo>
                  <a:lnTo>
                    <a:pt x="262" y="162"/>
                  </a:lnTo>
                  <a:lnTo>
                    <a:pt x="263" y="183"/>
                  </a:lnTo>
                  <a:lnTo>
                    <a:pt x="262" y="205"/>
                  </a:lnTo>
                  <a:lnTo>
                    <a:pt x="261" y="226"/>
                  </a:lnTo>
                  <a:lnTo>
                    <a:pt x="258" y="245"/>
                  </a:lnTo>
                  <a:lnTo>
                    <a:pt x="253" y="263"/>
                  </a:lnTo>
                  <a:lnTo>
                    <a:pt x="248" y="279"/>
                  </a:lnTo>
                  <a:lnTo>
                    <a:pt x="242" y="294"/>
                  </a:lnTo>
                  <a:lnTo>
                    <a:pt x="235" y="308"/>
                  </a:lnTo>
                  <a:lnTo>
                    <a:pt x="227" y="321"/>
                  </a:lnTo>
                  <a:lnTo>
                    <a:pt x="217" y="331"/>
                  </a:lnTo>
                  <a:lnTo>
                    <a:pt x="207" y="341"/>
                  </a:lnTo>
                  <a:lnTo>
                    <a:pt x="197" y="349"/>
                  </a:lnTo>
                  <a:lnTo>
                    <a:pt x="185" y="356"/>
                  </a:lnTo>
                  <a:lnTo>
                    <a:pt x="173" y="361"/>
                  </a:lnTo>
                  <a:lnTo>
                    <a:pt x="159" y="365"/>
                  </a:lnTo>
                  <a:lnTo>
                    <a:pt x="146" y="367"/>
                  </a:lnTo>
                  <a:lnTo>
                    <a:pt x="131" y="368"/>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1" name="Freeform 111">
              <a:extLst>
                <a:ext uri="{FF2B5EF4-FFF2-40B4-BE49-F238E27FC236}">
                  <a16:creationId xmlns:a16="http://schemas.microsoft.com/office/drawing/2014/main" id="{F20BAFD1-3E53-AFF4-4481-1238913A00C9}"/>
                </a:ext>
              </a:extLst>
            </p:cNvPr>
            <p:cNvSpPr>
              <a:spLocks/>
            </p:cNvSpPr>
            <p:nvPr userDrawn="1"/>
          </p:nvSpPr>
          <p:spPr bwMode="auto">
            <a:xfrm>
              <a:off x="5281613" y="3522663"/>
              <a:ext cx="36512" cy="50800"/>
            </a:xfrm>
            <a:custGeom>
              <a:avLst/>
              <a:gdLst>
                <a:gd name="T0" fmla="*/ 232 w 326"/>
                <a:gd name="T1" fmla="*/ 258 h 448"/>
                <a:gd name="T2" fmla="*/ 269 w 326"/>
                <a:gd name="T3" fmla="*/ 218 h 448"/>
                <a:gd name="T4" fmla="*/ 281 w 326"/>
                <a:gd name="T5" fmla="*/ 201 h 448"/>
                <a:gd name="T6" fmla="*/ 292 w 326"/>
                <a:gd name="T7" fmla="*/ 183 h 448"/>
                <a:gd name="T8" fmla="*/ 298 w 326"/>
                <a:gd name="T9" fmla="*/ 167 h 448"/>
                <a:gd name="T10" fmla="*/ 302 w 326"/>
                <a:gd name="T11" fmla="*/ 151 h 448"/>
                <a:gd name="T12" fmla="*/ 305 w 326"/>
                <a:gd name="T13" fmla="*/ 120 h 448"/>
                <a:gd name="T14" fmla="*/ 303 w 326"/>
                <a:gd name="T15" fmla="*/ 94 h 448"/>
                <a:gd name="T16" fmla="*/ 295 w 326"/>
                <a:gd name="T17" fmla="*/ 70 h 448"/>
                <a:gd name="T18" fmla="*/ 282 w 326"/>
                <a:gd name="T19" fmla="*/ 49 h 448"/>
                <a:gd name="T20" fmla="*/ 266 w 326"/>
                <a:gd name="T21" fmla="*/ 32 h 448"/>
                <a:gd name="T22" fmla="*/ 244 w 326"/>
                <a:gd name="T23" fmla="*/ 18 h 448"/>
                <a:gd name="T24" fmla="*/ 219 w 326"/>
                <a:gd name="T25" fmla="*/ 8 h 448"/>
                <a:gd name="T26" fmla="*/ 190 w 326"/>
                <a:gd name="T27" fmla="*/ 2 h 448"/>
                <a:gd name="T28" fmla="*/ 157 w 326"/>
                <a:gd name="T29" fmla="*/ 0 h 448"/>
                <a:gd name="T30" fmla="*/ 132 w 326"/>
                <a:gd name="T31" fmla="*/ 1 h 448"/>
                <a:gd name="T32" fmla="*/ 109 w 326"/>
                <a:gd name="T33" fmla="*/ 4 h 448"/>
                <a:gd name="T34" fmla="*/ 87 w 326"/>
                <a:gd name="T35" fmla="*/ 9 h 448"/>
                <a:gd name="T36" fmla="*/ 66 w 326"/>
                <a:gd name="T37" fmla="*/ 16 h 448"/>
                <a:gd name="T38" fmla="*/ 46 w 326"/>
                <a:gd name="T39" fmla="*/ 25 h 448"/>
                <a:gd name="T40" fmla="*/ 29 w 326"/>
                <a:gd name="T41" fmla="*/ 37 h 448"/>
                <a:gd name="T42" fmla="*/ 13 w 326"/>
                <a:gd name="T43" fmla="*/ 49 h 448"/>
                <a:gd name="T44" fmla="*/ 0 w 326"/>
                <a:gd name="T45" fmla="*/ 64 h 448"/>
                <a:gd name="T46" fmla="*/ 43 w 326"/>
                <a:gd name="T47" fmla="*/ 79 h 448"/>
                <a:gd name="T48" fmla="*/ 69 w 326"/>
                <a:gd name="T49" fmla="*/ 61 h 448"/>
                <a:gd name="T50" fmla="*/ 100 w 326"/>
                <a:gd name="T51" fmla="*/ 48 h 448"/>
                <a:gd name="T52" fmla="*/ 134 w 326"/>
                <a:gd name="T53" fmla="*/ 43 h 448"/>
                <a:gd name="T54" fmla="*/ 167 w 326"/>
                <a:gd name="T55" fmla="*/ 42 h 448"/>
                <a:gd name="T56" fmla="*/ 188 w 326"/>
                <a:gd name="T57" fmla="*/ 45 h 448"/>
                <a:gd name="T58" fmla="*/ 208 w 326"/>
                <a:gd name="T59" fmla="*/ 50 h 448"/>
                <a:gd name="T60" fmla="*/ 224 w 326"/>
                <a:gd name="T61" fmla="*/ 59 h 448"/>
                <a:gd name="T62" fmla="*/ 238 w 326"/>
                <a:gd name="T63" fmla="*/ 70 h 448"/>
                <a:gd name="T64" fmla="*/ 248 w 326"/>
                <a:gd name="T65" fmla="*/ 83 h 448"/>
                <a:gd name="T66" fmla="*/ 255 w 326"/>
                <a:gd name="T67" fmla="*/ 99 h 448"/>
                <a:gd name="T68" fmla="*/ 258 w 326"/>
                <a:gd name="T69" fmla="*/ 115 h 448"/>
                <a:gd name="T70" fmla="*/ 258 w 326"/>
                <a:gd name="T71" fmla="*/ 137 h 448"/>
                <a:gd name="T72" fmla="*/ 252 w 326"/>
                <a:gd name="T73" fmla="*/ 161 h 448"/>
                <a:gd name="T74" fmla="*/ 239 w 326"/>
                <a:gd name="T75" fmla="*/ 186 h 448"/>
                <a:gd name="T76" fmla="*/ 215 w 326"/>
                <a:gd name="T77" fmla="*/ 217 h 448"/>
                <a:gd name="T78" fmla="*/ 13 w 326"/>
                <a:gd name="T79" fmla="*/ 415 h 448"/>
                <a:gd name="T80" fmla="*/ 326 w 326"/>
                <a:gd name="T81" fmla="*/ 448 h 448"/>
                <a:gd name="T82" fmla="*/ 81 w 326"/>
                <a:gd name="T83" fmla="*/ 407 h 4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326" h="448">
                  <a:moveTo>
                    <a:pt x="81" y="407"/>
                  </a:moveTo>
                  <a:lnTo>
                    <a:pt x="232" y="258"/>
                  </a:lnTo>
                  <a:lnTo>
                    <a:pt x="252" y="238"/>
                  </a:lnTo>
                  <a:lnTo>
                    <a:pt x="269" y="218"/>
                  </a:lnTo>
                  <a:lnTo>
                    <a:pt x="275" y="209"/>
                  </a:lnTo>
                  <a:lnTo>
                    <a:pt x="281" y="201"/>
                  </a:lnTo>
                  <a:lnTo>
                    <a:pt x="287" y="191"/>
                  </a:lnTo>
                  <a:lnTo>
                    <a:pt x="292" y="183"/>
                  </a:lnTo>
                  <a:lnTo>
                    <a:pt x="295" y="175"/>
                  </a:lnTo>
                  <a:lnTo>
                    <a:pt x="298" y="167"/>
                  </a:lnTo>
                  <a:lnTo>
                    <a:pt x="300" y="159"/>
                  </a:lnTo>
                  <a:lnTo>
                    <a:pt x="302" y="151"/>
                  </a:lnTo>
                  <a:lnTo>
                    <a:pt x="305" y="136"/>
                  </a:lnTo>
                  <a:lnTo>
                    <a:pt x="305" y="120"/>
                  </a:lnTo>
                  <a:lnTo>
                    <a:pt x="305" y="106"/>
                  </a:lnTo>
                  <a:lnTo>
                    <a:pt x="303" y="94"/>
                  </a:lnTo>
                  <a:lnTo>
                    <a:pt x="300" y="81"/>
                  </a:lnTo>
                  <a:lnTo>
                    <a:pt x="295" y="70"/>
                  </a:lnTo>
                  <a:lnTo>
                    <a:pt x="290" y="59"/>
                  </a:lnTo>
                  <a:lnTo>
                    <a:pt x="282" y="49"/>
                  </a:lnTo>
                  <a:lnTo>
                    <a:pt x="274" y="40"/>
                  </a:lnTo>
                  <a:lnTo>
                    <a:pt x="266" y="32"/>
                  </a:lnTo>
                  <a:lnTo>
                    <a:pt x="256" y="24"/>
                  </a:lnTo>
                  <a:lnTo>
                    <a:pt x="244" y="18"/>
                  </a:lnTo>
                  <a:lnTo>
                    <a:pt x="232" y="13"/>
                  </a:lnTo>
                  <a:lnTo>
                    <a:pt x="219" y="8"/>
                  </a:lnTo>
                  <a:lnTo>
                    <a:pt x="205" y="5"/>
                  </a:lnTo>
                  <a:lnTo>
                    <a:pt x="190" y="2"/>
                  </a:lnTo>
                  <a:lnTo>
                    <a:pt x="174" y="1"/>
                  </a:lnTo>
                  <a:lnTo>
                    <a:pt x="157" y="0"/>
                  </a:lnTo>
                  <a:lnTo>
                    <a:pt x="145" y="0"/>
                  </a:lnTo>
                  <a:lnTo>
                    <a:pt x="132" y="1"/>
                  </a:lnTo>
                  <a:lnTo>
                    <a:pt x="121" y="2"/>
                  </a:lnTo>
                  <a:lnTo>
                    <a:pt x="109" y="4"/>
                  </a:lnTo>
                  <a:lnTo>
                    <a:pt x="97" y="7"/>
                  </a:lnTo>
                  <a:lnTo>
                    <a:pt x="87" y="9"/>
                  </a:lnTo>
                  <a:lnTo>
                    <a:pt x="76" y="13"/>
                  </a:lnTo>
                  <a:lnTo>
                    <a:pt x="66" y="16"/>
                  </a:lnTo>
                  <a:lnTo>
                    <a:pt x="56" y="20"/>
                  </a:lnTo>
                  <a:lnTo>
                    <a:pt x="46" y="25"/>
                  </a:lnTo>
                  <a:lnTo>
                    <a:pt x="38" y="31"/>
                  </a:lnTo>
                  <a:lnTo>
                    <a:pt x="29" y="37"/>
                  </a:lnTo>
                  <a:lnTo>
                    <a:pt x="21" y="42"/>
                  </a:lnTo>
                  <a:lnTo>
                    <a:pt x="13" y="49"/>
                  </a:lnTo>
                  <a:lnTo>
                    <a:pt x="6" y="56"/>
                  </a:lnTo>
                  <a:lnTo>
                    <a:pt x="0" y="64"/>
                  </a:lnTo>
                  <a:lnTo>
                    <a:pt x="32" y="91"/>
                  </a:lnTo>
                  <a:lnTo>
                    <a:pt x="43" y="79"/>
                  </a:lnTo>
                  <a:lnTo>
                    <a:pt x="56" y="70"/>
                  </a:lnTo>
                  <a:lnTo>
                    <a:pt x="69" y="61"/>
                  </a:lnTo>
                  <a:lnTo>
                    <a:pt x="85" y="54"/>
                  </a:lnTo>
                  <a:lnTo>
                    <a:pt x="100" y="48"/>
                  </a:lnTo>
                  <a:lnTo>
                    <a:pt x="117" y="45"/>
                  </a:lnTo>
                  <a:lnTo>
                    <a:pt x="134" y="43"/>
                  </a:lnTo>
                  <a:lnTo>
                    <a:pt x="154" y="42"/>
                  </a:lnTo>
                  <a:lnTo>
                    <a:pt x="167" y="42"/>
                  </a:lnTo>
                  <a:lnTo>
                    <a:pt x="178" y="43"/>
                  </a:lnTo>
                  <a:lnTo>
                    <a:pt x="188" y="45"/>
                  </a:lnTo>
                  <a:lnTo>
                    <a:pt x="199" y="47"/>
                  </a:lnTo>
                  <a:lnTo>
                    <a:pt x="208" y="50"/>
                  </a:lnTo>
                  <a:lnTo>
                    <a:pt x="217" y="54"/>
                  </a:lnTo>
                  <a:lnTo>
                    <a:pt x="224" y="59"/>
                  </a:lnTo>
                  <a:lnTo>
                    <a:pt x="232" y="64"/>
                  </a:lnTo>
                  <a:lnTo>
                    <a:pt x="238" y="70"/>
                  </a:lnTo>
                  <a:lnTo>
                    <a:pt x="243" y="76"/>
                  </a:lnTo>
                  <a:lnTo>
                    <a:pt x="248" y="83"/>
                  </a:lnTo>
                  <a:lnTo>
                    <a:pt x="251" y="90"/>
                  </a:lnTo>
                  <a:lnTo>
                    <a:pt x="255" y="99"/>
                  </a:lnTo>
                  <a:lnTo>
                    <a:pt x="257" y="107"/>
                  </a:lnTo>
                  <a:lnTo>
                    <a:pt x="258" y="115"/>
                  </a:lnTo>
                  <a:lnTo>
                    <a:pt x="259" y="124"/>
                  </a:lnTo>
                  <a:lnTo>
                    <a:pt x="258" y="137"/>
                  </a:lnTo>
                  <a:lnTo>
                    <a:pt x="256" y="148"/>
                  </a:lnTo>
                  <a:lnTo>
                    <a:pt x="252" y="161"/>
                  </a:lnTo>
                  <a:lnTo>
                    <a:pt x="247" y="173"/>
                  </a:lnTo>
                  <a:lnTo>
                    <a:pt x="239" y="186"/>
                  </a:lnTo>
                  <a:lnTo>
                    <a:pt x="229" y="201"/>
                  </a:lnTo>
                  <a:lnTo>
                    <a:pt x="215" y="217"/>
                  </a:lnTo>
                  <a:lnTo>
                    <a:pt x="199" y="235"/>
                  </a:lnTo>
                  <a:lnTo>
                    <a:pt x="13" y="415"/>
                  </a:lnTo>
                  <a:lnTo>
                    <a:pt x="13" y="448"/>
                  </a:lnTo>
                  <a:lnTo>
                    <a:pt x="326" y="448"/>
                  </a:lnTo>
                  <a:lnTo>
                    <a:pt x="326" y="407"/>
                  </a:lnTo>
                  <a:lnTo>
                    <a:pt x="81" y="407"/>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2" name="Freeform 112">
              <a:extLst>
                <a:ext uri="{FF2B5EF4-FFF2-40B4-BE49-F238E27FC236}">
                  <a16:creationId xmlns:a16="http://schemas.microsoft.com/office/drawing/2014/main" id="{CD9CA1AA-A842-78D0-409E-D6BD9AF18BA3}"/>
                </a:ext>
              </a:extLst>
            </p:cNvPr>
            <p:cNvSpPr>
              <a:spLocks/>
            </p:cNvSpPr>
            <p:nvPr userDrawn="1"/>
          </p:nvSpPr>
          <p:spPr bwMode="auto">
            <a:xfrm>
              <a:off x="5324475" y="3522663"/>
              <a:ext cx="38100" cy="50800"/>
            </a:xfrm>
            <a:custGeom>
              <a:avLst/>
              <a:gdLst>
                <a:gd name="T0" fmla="*/ 161 w 335"/>
                <a:gd name="T1" fmla="*/ 183 h 452"/>
                <a:gd name="T2" fmla="*/ 130 w 335"/>
                <a:gd name="T3" fmla="*/ 189 h 452"/>
                <a:gd name="T4" fmla="*/ 101 w 335"/>
                <a:gd name="T5" fmla="*/ 202 h 452"/>
                <a:gd name="T6" fmla="*/ 77 w 335"/>
                <a:gd name="T7" fmla="*/ 219 h 452"/>
                <a:gd name="T8" fmla="*/ 58 w 335"/>
                <a:gd name="T9" fmla="*/ 241 h 452"/>
                <a:gd name="T10" fmla="*/ 47 w 335"/>
                <a:gd name="T11" fmla="*/ 248 h 452"/>
                <a:gd name="T12" fmla="*/ 46 w 335"/>
                <a:gd name="T13" fmla="*/ 222 h 452"/>
                <a:gd name="T14" fmla="*/ 53 w 335"/>
                <a:gd name="T15" fmla="*/ 161 h 452"/>
                <a:gd name="T16" fmla="*/ 71 w 335"/>
                <a:gd name="T17" fmla="*/ 111 h 452"/>
                <a:gd name="T18" fmla="*/ 100 w 335"/>
                <a:gd name="T19" fmla="*/ 75 h 452"/>
                <a:gd name="T20" fmla="*/ 138 w 335"/>
                <a:gd name="T21" fmla="*/ 51 h 452"/>
                <a:gd name="T22" fmla="*/ 186 w 335"/>
                <a:gd name="T23" fmla="*/ 41 h 452"/>
                <a:gd name="T24" fmla="*/ 229 w 335"/>
                <a:gd name="T25" fmla="*/ 41 h 452"/>
                <a:gd name="T26" fmla="*/ 262 w 335"/>
                <a:gd name="T27" fmla="*/ 47 h 452"/>
                <a:gd name="T28" fmla="*/ 291 w 335"/>
                <a:gd name="T29" fmla="*/ 61 h 452"/>
                <a:gd name="T30" fmla="*/ 287 w 335"/>
                <a:gd name="T31" fmla="*/ 13 h 452"/>
                <a:gd name="T32" fmla="*/ 247 w 335"/>
                <a:gd name="T33" fmla="*/ 3 h 452"/>
                <a:gd name="T34" fmla="*/ 204 w 335"/>
                <a:gd name="T35" fmla="*/ 0 h 452"/>
                <a:gd name="T36" fmla="*/ 140 w 335"/>
                <a:gd name="T37" fmla="*/ 8 h 452"/>
                <a:gd name="T38" fmla="*/ 102 w 335"/>
                <a:gd name="T39" fmla="*/ 22 h 452"/>
                <a:gd name="T40" fmla="*/ 77 w 335"/>
                <a:gd name="T41" fmla="*/ 39 h 452"/>
                <a:gd name="T42" fmla="*/ 57 w 335"/>
                <a:gd name="T43" fmla="*/ 58 h 452"/>
                <a:gd name="T44" fmla="*/ 38 w 335"/>
                <a:gd name="T45" fmla="*/ 82 h 452"/>
                <a:gd name="T46" fmla="*/ 23 w 335"/>
                <a:gd name="T47" fmla="*/ 109 h 452"/>
                <a:gd name="T48" fmla="*/ 11 w 335"/>
                <a:gd name="T49" fmla="*/ 141 h 452"/>
                <a:gd name="T50" fmla="*/ 4 w 335"/>
                <a:gd name="T51" fmla="*/ 176 h 452"/>
                <a:gd name="T52" fmla="*/ 1 w 335"/>
                <a:gd name="T53" fmla="*/ 255 h 452"/>
                <a:gd name="T54" fmla="*/ 11 w 335"/>
                <a:gd name="T55" fmla="*/ 323 h 452"/>
                <a:gd name="T56" fmla="*/ 36 w 335"/>
                <a:gd name="T57" fmla="*/ 378 h 452"/>
                <a:gd name="T58" fmla="*/ 59 w 335"/>
                <a:gd name="T59" fmla="*/ 407 h 452"/>
                <a:gd name="T60" fmla="*/ 79 w 335"/>
                <a:gd name="T61" fmla="*/ 423 h 452"/>
                <a:gd name="T62" fmla="*/ 104 w 335"/>
                <a:gd name="T63" fmla="*/ 437 h 452"/>
                <a:gd name="T64" fmla="*/ 131 w 335"/>
                <a:gd name="T65" fmla="*/ 446 h 452"/>
                <a:gd name="T66" fmla="*/ 183 w 335"/>
                <a:gd name="T67" fmla="*/ 452 h 452"/>
                <a:gd name="T68" fmla="*/ 229 w 335"/>
                <a:gd name="T69" fmla="*/ 446 h 452"/>
                <a:gd name="T70" fmla="*/ 269 w 335"/>
                <a:gd name="T71" fmla="*/ 431 h 452"/>
                <a:gd name="T72" fmla="*/ 301 w 335"/>
                <a:gd name="T73" fmla="*/ 406 h 452"/>
                <a:gd name="T74" fmla="*/ 324 w 335"/>
                <a:gd name="T75" fmla="*/ 372 h 452"/>
                <a:gd name="T76" fmla="*/ 334 w 335"/>
                <a:gd name="T77" fmla="*/ 331 h 452"/>
                <a:gd name="T78" fmla="*/ 332 w 335"/>
                <a:gd name="T79" fmla="*/ 286 h 452"/>
                <a:gd name="T80" fmla="*/ 318 w 335"/>
                <a:gd name="T81" fmla="*/ 248 h 452"/>
                <a:gd name="T82" fmla="*/ 293 w 335"/>
                <a:gd name="T83" fmla="*/ 218 h 452"/>
                <a:gd name="T84" fmla="*/ 259 w 335"/>
                <a:gd name="T85" fmla="*/ 197 h 452"/>
                <a:gd name="T86" fmla="*/ 216 w 335"/>
                <a:gd name="T87" fmla="*/ 184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335" h="452">
                  <a:moveTo>
                    <a:pt x="184" y="182"/>
                  </a:moveTo>
                  <a:lnTo>
                    <a:pt x="173" y="182"/>
                  </a:lnTo>
                  <a:lnTo>
                    <a:pt x="161" y="183"/>
                  </a:lnTo>
                  <a:lnTo>
                    <a:pt x="151" y="185"/>
                  </a:lnTo>
                  <a:lnTo>
                    <a:pt x="141" y="187"/>
                  </a:lnTo>
                  <a:lnTo>
                    <a:pt x="130" y="189"/>
                  </a:lnTo>
                  <a:lnTo>
                    <a:pt x="120" y="193"/>
                  </a:lnTo>
                  <a:lnTo>
                    <a:pt x="111" y="198"/>
                  </a:lnTo>
                  <a:lnTo>
                    <a:pt x="101" y="202"/>
                  </a:lnTo>
                  <a:lnTo>
                    <a:pt x="93" y="207"/>
                  </a:lnTo>
                  <a:lnTo>
                    <a:pt x="85" y="213"/>
                  </a:lnTo>
                  <a:lnTo>
                    <a:pt x="77" y="219"/>
                  </a:lnTo>
                  <a:lnTo>
                    <a:pt x="70" y="225"/>
                  </a:lnTo>
                  <a:lnTo>
                    <a:pt x="64" y="233"/>
                  </a:lnTo>
                  <a:lnTo>
                    <a:pt x="58" y="241"/>
                  </a:lnTo>
                  <a:lnTo>
                    <a:pt x="53" y="249"/>
                  </a:lnTo>
                  <a:lnTo>
                    <a:pt x="48" y="258"/>
                  </a:lnTo>
                  <a:lnTo>
                    <a:pt x="47" y="248"/>
                  </a:lnTo>
                  <a:lnTo>
                    <a:pt x="46" y="239"/>
                  </a:lnTo>
                  <a:lnTo>
                    <a:pt x="46" y="231"/>
                  </a:lnTo>
                  <a:lnTo>
                    <a:pt x="46" y="222"/>
                  </a:lnTo>
                  <a:lnTo>
                    <a:pt x="47" y="200"/>
                  </a:lnTo>
                  <a:lnTo>
                    <a:pt x="49" y="180"/>
                  </a:lnTo>
                  <a:lnTo>
                    <a:pt x="53" y="161"/>
                  </a:lnTo>
                  <a:lnTo>
                    <a:pt x="58" y="143"/>
                  </a:lnTo>
                  <a:lnTo>
                    <a:pt x="63" y="126"/>
                  </a:lnTo>
                  <a:lnTo>
                    <a:pt x="71" y="111"/>
                  </a:lnTo>
                  <a:lnTo>
                    <a:pt x="79" y="98"/>
                  </a:lnTo>
                  <a:lnTo>
                    <a:pt x="89" y="85"/>
                  </a:lnTo>
                  <a:lnTo>
                    <a:pt x="100" y="75"/>
                  </a:lnTo>
                  <a:lnTo>
                    <a:pt x="112" y="66"/>
                  </a:lnTo>
                  <a:lnTo>
                    <a:pt x="125" y="57"/>
                  </a:lnTo>
                  <a:lnTo>
                    <a:pt x="138" y="51"/>
                  </a:lnTo>
                  <a:lnTo>
                    <a:pt x="154" y="46"/>
                  </a:lnTo>
                  <a:lnTo>
                    <a:pt x="170" y="43"/>
                  </a:lnTo>
                  <a:lnTo>
                    <a:pt x="186" y="41"/>
                  </a:lnTo>
                  <a:lnTo>
                    <a:pt x="204" y="40"/>
                  </a:lnTo>
                  <a:lnTo>
                    <a:pt x="216" y="40"/>
                  </a:lnTo>
                  <a:lnTo>
                    <a:pt x="229" y="41"/>
                  </a:lnTo>
                  <a:lnTo>
                    <a:pt x="240" y="43"/>
                  </a:lnTo>
                  <a:lnTo>
                    <a:pt x="251" y="45"/>
                  </a:lnTo>
                  <a:lnTo>
                    <a:pt x="262" y="47"/>
                  </a:lnTo>
                  <a:lnTo>
                    <a:pt x="272" y="51"/>
                  </a:lnTo>
                  <a:lnTo>
                    <a:pt x="282" y="55"/>
                  </a:lnTo>
                  <a:lnTo>
                    <a:pt x="291" y="61"/>
                  </a:lnTo>
                  <a:lnTo>
                    <a:pt x="309" y="24"/>
                  </a:lnTo>
                  <a:lnTo>
                    <a:pt x="299" y="18"/>
                  </a:lnTo>
                  <a:lnTo>
                    <a:pt x="287" y="13"/>
                  </a:lnTo>
                  <a:lnTo>
                    <a:pt x="274" y="9"/>
                  </a:lnTo>
                  <a:lnTo>
                    <a:pt x="261" y="6"/>
                  </a:lnTo>
                  <a:lnTo>
                    <a:pt x="247" y="3"/>
                  </a:lnTo>
                  <a:lnTo>
                    <a:pt x="233" y="2"/>
                  </a:lnTo>
                  <a:lnTo>
                    <a:pt x="218" y="1"/>
                  </a:lnTo>
                  <a:lnTo>
                    <a:pt x="204" y="0"/>
                  </a:lnTo>
                  <a:lnTo>
                    <a:pt x="181" y="1"/>
                  </a:lnTo>
                  <a:lnTo>
                    <a:pt x="160" y="4"/>
                  </a:lnTo>
                  <a:lnTo>
                    <a:pt x="140" y="8"/>
                  </a:lnTo>
                  <a:lnTo>
                    <a:pt x="121" y="14"/>
                  </a:lnTo>
                  <a:lnTo>
                    <a:pt x="112" y="18"/>
                  </a:lnTo>
                  <a:lnTo>
                    <a:pt x="102" y="22"/>
                  </a:lnTo>
                  <a:lnTo>
                    <a:pt x="94" y="28"/>
                  </a:lnTo>
                  <a:lnTo>
                    <a:pt x="86" y="33"/>
                  </a:lnTo>
                  <a:lnTo>
                    <a:pt x="77" y="39"/>
                  </a:lnTo>
                  <a:lnTo>
                    <a:pt x="70" y="45"/>
                  </a:lnTo>
                  <a:lnTo>
                    <a:pt x="63" y="51"/>
                  </a:lnTo>
                  <a:lnTo>
                    <a:pt x="57" y="58"/>
                  </a:lnTo>
                  <a:lnTo>
                    <a:pt x="49" y="66"/>
                  </a:lnTo>
                  <a:lnTo>
                    <a:pt x="43" y="74"/>
                  </a:lnTo>
                  <a:lnTo>
                    <a:pt x="38" y="82"/>
                  </a:lnTo>
                  <a:lnTo>
                    <a:pt x="32" y="90"/>
                  </a:lnTo>
                  <a:lnTo>
                    <a:pt x="27" y="100"/>
                  </a:lnTo>
                  <a:lnTo>
                    <a:pt x="23" y="109"/>
                  </a:lnTo>
                  <a:lnTo>
                    <a:pt x="18" y="119"/>
                  </a:lnTo>
                  <a:lnTo>
                    <a:pt x="14" y="130"/>
                  </a:lnTo>
                  <a:lnTo>
                    <a:pt x="11" y="141"/>
                  </a:lnTo>
                  <a:lnTo>
                    <a:pt x="8" y="152"/>
                  </a:lnTo>
                  <a:lnTo>
                    <a:pt x="6" y="165"/>
                  </a:lnTo>
                  <a:lnTo>
                    <a:pt x="4" y="176"/>
                  </a:lnTo>
                  <a:lnTo>
                    <a:pt x="1" y="202"/>
                  </a:lnTo>
                  <a:lnTo>
                    <a:pt x="0" y="230"/>
                  </a:lnTo>
                  <a:lnTo>
                    <a:pt x="1" y="255"/>
                  </a:lnTo>
                  <a:lnTo>
                    <a:pt x="3" y="279"/>
                  </a:lnTo>
                  <a:lnTo>
                    <a:pt x="6" y="302"/>
                  </a:lnTo>
                  <a:lnTo>
                    <a:pt x="11" y="323"/>
                  </a:lnTo>
                  <a:lnTo>
                    <a:pt x="18" y="343"/>
                  </a:lnTo>
                  <a:lnTo>
                    <a:pt x="27" y="362"/>
                  </a:lnTo>
                  <a:lnTo>
                    <a:pt x="36" y="378"/>
                  </a:lnTo>
                  <a:lnTo>
                    <a:pt x="46" y="393"/>
                  </a:lnTo>
                  <a:lnTo>
                    <a:pt x="53" y="401"/>
                  </a:lnTo>
                  <a:lnTo>
                    <a:pt x="59" y="407"/>
                  </a:lnTo>
                  <a:lnTo>
                    <a:pt x="66" y="413"/>
                  </a:lnTo>
                  <a:lnTo>
                    <a:pt x="72" y="418"/>
                  </a:lnTo>
                  <a:lnTo>
                    <a:pt x="79" y="423"/>
                  </a:lnTo>
                  <a:lnTo>
                    <a:pt x="88" y="428"/>
                  </a:lnTo>
                  <a:lnTo>
                    <a:pt x="96" y="433"/>
                  </a:lnTo>
                  <a:lnTo>
                    <a:pt x="104" y="437"/>
                  </a:lnTo>
                  <a:lnTo>
                    <a:pt x="113" y="440"/>
                  </a:lnTo>
                  <a:lnTo>
                    <a:pt x="122" y="443"/>
                  </a:lnTo>
                  <a:lnTo>
                    <a:pt x="131" y="446"/>
                  </a:lnTo>
                  <a:lnTo>
                    <a:pt x="141" y="448"/>
                  </a:lnTo>
                  <a:lnTo>
                    <a:pt x="161" y="451"/>
                  </a:lnTo>
                  <a:lnTo>
                    <a:pt x="183" y="452"/>
                  </a:lnTo>
                  <a:lnTo>
                    <a:pt x="199" y="451"/>
                  </a:lnTo>
                  <a:lnTo>
                    <a:pt x="214" y="449"/>
                  </a:lnTo>
                  <a:lnTo>
                    <a:pt x="229" y="446"/>
                  </a:lnTo>
                  <a:lnTo>
                    <a:pt x="243" y="442"/>
                  </a:lnTo>
                  <a:lnTo>
                    <a:pt x="256" y="437"/>
                  </a:lnTo>
                  <a:lnTo>
                    <a:pt x="269" y="431"/>
                  </a:lnTo>
                  <a:lnTo>
                    <a:pt x="280" y="423"/>
                  </a:lnTo>
                  <a:lnTo>
                    <a:pt x="292" y="415"/>
                  </a:lnTo>
                  <a:lnTo>
                    <a:pt x="301" y="406"/>
                  </a:lnTo>
                  <a:lnTo>
                    <a:pt x="309" y="396"/>
                  </a:lnTo>
                  <a:lnTo>
                    <a:pt x="317" y="384"/>
                  </a:lnTo>
                  <a:lnTo>
                    <a:pt x="324" y="372"/>
                  </a:lnTo>
                  <a:lnTo>
                    <a:pt x="328" y="358"/>
                  </a:lnTo>
                  <a:lnTo>
                    <a:pt x="332" y="345"/>
                  </a:lnTo>
                  <a:lnTo>
                    <a:pt x="334" y="331"/>
                  </a:lnTo>
                  <a:lnTo>
                    <a:pt x="335" y="315"/>
                  </a:lnTo>
                  <a:lnTo>
                    <a:pt x="334" y="301"/>
                  </a:lnTo>
                  <a:lnTo>
                    <a:pt x="332" y="286"/>
                  </a:lnTo>
                  <a:lnTo>
                    <a:pt x="329" y="273"/>
                  </a:lnTo>
                  <a:lnTo>
                    <a:pt x="324" y="260"/>
                  </a:lnTo>
                  <a:lnTo>
                    <a:pt x="318" y="248"/>
                  </a:lnTo>
                  <a:lnTo>
                    <a:pt x="310" y="238"/>
                  </a:lnTo>
                  <a:lnTo>
                    <a:pt x="302" y="228"/>
                  </a:lnTo>
                  <a:lnTo>
                    <a:pt x="293" y="218"/>
                  </a:lnTo>
                  <a:lnTo>
                    <a:pt x="282" y="210"/>
                  </a:lnTo>
                  <a:lnTo>
                    <a:pt x="271" y="203"/>
                  </a:lnTo>
                  <a:lnTo>
                    <a:pt x="259" y="197"/>
                  </a:lnTo>
                  <a:lnTo>
                    <a:pt x="245" y="191"/>
                  </a:lnTo>
                  <a:lnTo>
                    <a:pt x="232" y="187"/>
                  </a:lnTo>
                  <a:lnTo>
                    <a:pt x="216" y="184"/>
                  </a:lnTo>
                  <a:lnTo>
                    <a:pt x="201" y="182"/>
                  </a:lnTo>
                  <a:lnTo>
                    <a:pt x="184" y="182"/>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3" name="Freeform 113">
              <a:extLst>
                <a:ext uri="{FF2B5EF4-FFF2-40B4-BE49-F238E27FC236}">
                  <a16:creationId xmlns:a16="http://schemas.microsoft.com/office/drawing/2014/main" id="{44656CCB-108F-EE3F-90E3-847C285A71D0}"/>
                </a:ext>
              </a:extLst>
            </p:cNvPr>
            <p:cNvSpPr>
              <a:spLocks/>
            </p:cNvSpPr>
            <p:nvPr userDrawn="1"/>
          </p:nvSpPr>
          <p:spPr bwMode="auto">
            <a:xfrm>
              <a:off x="5330825" y="3546476"/>
              <a:ext cx="25400" cy="22225"/>
            </a:xfrm>
            <a:custGeom>
              <a:avLst/>
              <a:gdLst>
                <a:gd name="T0" fmla="*/ 103 w 227"/>
                <a:gd name="T1" fmla="*/ 192 h 193"/>
                <a:gd name="T2" fmla="*/ 79 w 227"/>
                <a:gd name="T3" fmla="*/ 189 h 193"/>
                <a:gd name="T4" fmla="*/ 56 w 227"/>
                <a:gd name="T5" fmla="*/ 181 h 193"/>
                <a:gd name="T6" fmla="*/ 37 w 227"/>
                <a:gd name="T7" fmla="*/ 170 h 193"/>
                <a:gd name="T8" fmla="*/ 23 w 227"/>
                <a:gd name="T9" fmla="*/ 157 h 193"/>
                <a:gd name="T10" fmla="*/ 11 w 227"/>
                <a:gd name="T11" fmla="*/ 142 h 193"/>
                <a:gd name="T12" fmla="*/ 4 w 227"/>
                <a:gd name="T13" fmla="*/ 125 h 193"/>
                <a:gd name="T14" fmla="*/ 0 w 227"/>
                <a:gd name="T15" fmla="*/ 107 h 193"/>
                <a:gd name="T16" fmla="*/ 0 w 227"/>
                <a:gd name="T17" fmla="*/ 88 h 193"/>
                <a:gd name="T18" fmla="*/ 4 w 227"/>
                <a:gd name="T19" fmla="*/ 68 h 193"/>
                <a:gd name="T20" fmla="*/ 12 w 227"/>
                <a:gd name="T21" fmla="*/ 51 h 193"/>
                <a:gd name="T22" fmla="*/ 25 w 227"/>
                <a:gd name="T23" fmla="*/ 35 h 193"/>
                <a:gd name="T24" fmla="*/ 39 w 227"/>
                <a:gd name="T25" fmla="*/ 22 h 193"/>
                <a:gd name="T26" fmla="*/ 58 w 227"/>
                <a:gd name="T27" fmla="*/ 13 h 193"/>
                <a:gd name="T28" fmla="*/ 79 w 227"/>
                <a:gd name="T29" fmla="*/ 5 h 193"/>
                <a:gd name="T30" fmla="*/ 102 w 227"/>
                <a:gd name="T31" fmla="*/ 1 h 193"/>
                <a:gd name="T32" fmla="*/ 127 w 227"/>
                <a:gd name="T33" fmla="*/ 1 h 193"/>
                <a:gd name="T34" fmla="*/ 150 w 227"/>
                <a:gd name="T35" fmla="*/ 4 h 193"/>
                <a:gd name="T36" fmla="*/ 171 w 227"/>
                <a:gd name="T37" fmla="*/ 12 h 193"/>
                <a:gd name="T38" fmla="*/ 188 w 227"/>
                <a:gd name="T39" fmla="*/ 21 h 193"/>
                <a:gd name="T40" fmla="*/ 203 w 227"/>
                <a:gd name="T41" fmla="*/ 33 h 193"/>
                <a:gd name="T42" fmla="*/ 214 w 227"/>
                <a:gd name="T43" fmla="*/ 49 h 193"/>
                <a:gd name="T44" fmla="*/ 222 w 227"/>
                <a:gd name="T45" fmla="*/ 66 h 193"/>
                <a:gd name="T46" fmla="*/ 227 w 227"/>
                <a:gd name="T47" fmla="*/ 86 h 193"/>
                <a:gd name="T48" fmla="*/ 226 w 227"/>
                <a:gd name="T49" fmla="*/ 107 h 193"/>
                <a:gd name="T50" fmla="*/ 222 w 227"/>
                <a:gd name="T51" fmla="*/ 127 h 193"/>
                <a:gd name="T52" fmla="*/ 214 w 227"/>
                <a:gd name="T53" fmla="*/ 145 h 193"/>
                <a:gd name="T54" fmla="*/ 203 w 227"/>
                <a:gd name="T55" fmla="*/ 160 h 193"/>
                <a:gd name="T56" fmla="*/ 188 w 227"/>
                <a:gd name="T57" fmla="*/ 172 h 193"/>
                <a:gd name="T58" fmla="*/ 172 w 227"/>
                <a:gd name="T59" fmla="*/ 183 h 193"/>
                <a:gd name="T60" fmla="*/ 152 w 227"/>
                <a:gd name="T61" fmla="*/ 189 h 193"/>
                <a:gd name="T62" fmla="*/ 129 w 227"/>
                <a:gd name="T63" fmla="*/ 193 h 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27" h="193">
                  <a:moveTo>
                    <a:pt x="118" y="193"/>
                  </a:moveTo>
                  <a:lnTo>
                    <a:pt x="103" y="192"/>
                  </a:lnTo>
                  <a:lnTo>
                    <a:pt x="90" y="191"/>
                  </a:lnTo>
                  <a:lnTo>
                    <a:pt x="79" y="189"/>
                  </a:lnTo>
                  <a:lnTo>
                    <a:pt x="66" y="185"/>
                  </a:lnTo>
                  <a:lnTo>
                    <a:pt x="56" y="181"/>
                  </a:lnTo>
                  <a:lnTo>
                    <a:pt x="47" y="176"/>
                  </a:lnTo>
                  <a:lnTo>
                    <a:pt x="37" y="170"/>
                  </a:lnTo>
                  <a:lnTo>
                    <a:pt x="30" y="164"/>
                  </a:lnTo>
                  <a:lnTo>
                    <a:pt x="23" y="157"/>
                  </a:lnTo>
                  <a:lnTo>
                    <a:pt x="16" y="150"/>
                  </a:lnTo>
                  <a:lnTo>
                    <a:pt x="11" y="142"/>
                  </a:lnTo>
                  <a:lnTo>
                    <a:pt x="7" y="133"/>
                  </a:lnTo>
                  <a:lnTo>
                    <a:pt x="4" y="125"/>
                  </a:lnTo>
                  <a:lnTo>
                    <a:pt x="2" y="116"/>
                  </a:lnTo>
                  <a:lnTo>
                    <a:pt x="0" y="107"/>
                  </a:lnTo>
                  <a:lnTo>
                    <a:pt x="0" y="98"/>
                  </a:lnTo>
                  <a:lnTo>
                    <a:pt x="0" y="88"/>
                  </a:lnTo>
                  <a:lnTo>
                    <a:pt x="2" y="78"/>
                  </a:lnTo>
                  <a:lnTo>
                    <a:pt x="4" y="68"/>
                  </a:lnTo>
                  <a:lnTo>
                    <a:pt x="8" y="59"/>
                  </a:lnTo>
                  <a:lnTo>
                    <a:pt x="12" y="51"/>
                  </a:lnTo>
                  <a:lnTo>
                    <a:pt x="19" y="43"/>
                  </a:lnTo>
                  <a:lnTo>
                    <a:pt x="25" y="35"/>
                  </a:lnTo>
                  <a:lnTo>
                    <a:pt x="32" y="28"/>
                  </a:lnTo>
                  <a:lnTo>
                    <a:pt x="39" y="22"/>
                  </a:lnTo>
                  <a:lnTo>
                    <a:pt x="49" y="17"/>
                  </a:lnTo>
                  <a:lnTo>
                    <a:pt x="58" y="13"/>
                  </a:lnTo>
                  <a:lnTo>
                    <a:pt x="68" y="9"/>
                  </a:lnTo>
                  <a:lnTo>
                    <a:pt x="79" y="5"/>
                  </a:lnTo>
                  <a:lnTo>
                    <a:pt x="90" y="2"/>
                  </a:lnTo>
                  <a:lnTo>
                    <a:pt x="102" y="1"/>
                  </a:lnTo>
                  <a:lnTo>
                    <a:pt x="115" y="0"/>
                  </a:lnTo>
                  <a:lnTo>
                    <a:pt x="127" y="1"/>
                  </a:lnTo>
                  <a:lnTo>
                    <a:pt x="139" y="2"/>
                  </a:lnTo>
                  <a:lnTo>
                    <a:pt x="150" y="4"/>
                  </a:lnTo>
                  <a:lnTo>
                    <a:pt x="161" y="8"/>
                  </a:lnTo>
                  <a:lnTo>
                    <a:pt x="171" y="12"/>
                  </a:lnTo>
                  <a:lnTo>
                    <a:pt x="180" y="16"/>
                  </a:lnTo>
                  <a:lnTo>
                    <a:pt x="188" y="21"/>
                  </a:lnTo>
                  <a:lnTo>
                    <a:pt x="197" y="27"/>
                  </a:lnTo>
                  <a:lnTo>
                    <a:pt x="203" y="33"/>
                  </a:lnTo>
                  <a:lnTo>
                    <a:pt x="209" y="40"/>
                  </a:lnTo>
                  <a:lnTo>
                    <a:pt x="214" y="49"/>
                  </a:lnTo>
                  <a:lnTo>
                    <a:pt x="218" y="57"/>
                  </a:lnTo>
                  <a:lnTo>
                    <a:pt x="222" y="66"/>
                  </a:lnTo>
                  <a:lnTo>
                    <a:pt x="225" y="76"/>
                  </a:lnTo>
                  <a:lnTo>
                    <a:pt x="227" y="86"/>
                  </a:lnTo>
                  <a:lnTo>
                    <a:pt x="227" y="96"/>
                  </a:lnTo>
                  <a:lnTo>
                    <a:pt x="226" y="107"/>
                  </a:lnTo>
                  <a:lnTo>
                    <a:pt x="225" y="118"/>
                  </a:lnTo>
                  <a:lnTo>
                    <a:pt x="222" y="127"/>
                  </a:lnTo>
                  <a:lnTo>
                    <a:pt x="218" y="136"/>
                  </a:lnTo>
                  <a:lnTo>
                    <a:pt x="214" y="145"/>
                  </a:lnTo>
                  <a:lnTo>
                    <a:pt x="209" y="153"/>
                  </a:lnTo>
                  <a:lnTo>
                    <a:pt x="203" y="160"/>
                  </a:lnTo>
                  <a:lnTo>
                    <a:pt x="197" y="167"/>
                  </a:lnTo>
                  <a:lnTo>
                    <a:pt x="188" y="172"/>
                  </a:lnTo>
                  <a:lnTo>
                    <a:pt x="180" y="178"/>
                  </a:lnTo>
                  <a:lnTo>
                    <a:pt x="172" y="183"/>
                  </a:lnTo>
                  <a:lnTo>
                    <a:pt x="161" y="186"/>
                  </a:lnTo>
                  <a:lnTo>
                    <a:pt x="152" y="189"/>
                  </a:lnTo>
                  <a:lnTo>
                    <a:pt x="141" y="191"/>
                  </a:lnTo>
                  <a:lnTo>
                    <a:pt x="129" y="193"/>
                  </a:lnTo>
                  <a:lnTo>
                    <a:pt x="118" y="193"/>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4" name="Freeform 114">
              <a:extLst>
                <a:ext uri="{FF2B5EF4-FFF2-40B4-BE49-F238E27FC236}">
                  <a16:creationId xmlns:a16="http://schemas.microsoft.com/office/drawing/2014/main" id="{3AC1F923-FFB4-FF8E-22C9-240D7050F810}"/>
                </a:ext>
              </a:extLst>
            </p:cNvPr>
            <p:cNvSpPr>
              <a:spLocks noEditPoints="1"/>
            </p:cNvSpPr>
            <p:nvPr userDrawn="1"/>
          </p:nvSpPr>
          <p:spPr bwMode="auto">
            <a:xfrm>
              <a:off x="4600575" y="3522663"/>
              <a:ext cx="762000" cy="50800"/>
            </a:xfrm>
            <a:custGeom>
              <a:avLst/>
              <a:gdLst>
                <a:gd name="T0" fmla="*/ 271 w 6716"/>
                <a:gd name="T1" fmla="*/ 289 h 452"/>
                <a:gd name="T2" fmla="*/ 117 w 6716"/>
                <a:gd name="T3" fmla="*/ 406 h 452"/>
                <a:gd name="T4" fmla="*/ 198 w 6716"/>
                <a:gd name="T5" fmla="*/ 449 h 452"/>
                <a:gd name="T6" fmla="*/ 290 w 6716"/>
                <a:gd name="T7" fmla="*/ 231 h 452"/>
                <a:gd name="T8" fmla="*/ 922 w 6716"/>
                <a:gd name="T9" fmla="*/ 188 h 452"/>
                <a:gd name="T10" fmla="*/ 871 w 6716"/>
                <a:gd name="T11" fmla="*/ 12 h 452"/>
                <a:gd name="T12" fmla="*/ 637 w 6716"/>
                <a:gd name="T13" fmla="*/ 117 h 452"/>
                <a:gd name="T14" fmla="*/ 663 w 6716"/>
                <a:gd name="T15" fmla="*/ 238 h 452"/>
                <a:gd name="T16" fmla="*/ 692 w 6716"/>
                <a:gd name="T17" fmla="*/ 433 h 452"/>
                <a:gd name="T18" fmla="*/ 965 w 6716"/>
                <a:gd name="T19" fmla="*/ 339 h 452"/>
                <a:gd name="T20" fmla="*/ 687 w 6716"/>
                <a:gd name="T21" fmla="*/ 92 h 452"/>
                <a:gd name="T22" fmla="*/ 873 w 6716"/>
                <a:gd name="T23" fmla="*/ 61 h 452"/>
                <a:gd name="T24" fmla="*/ 828 w 6716"/>
                <a:gd name="T25" fmla="*/ 196 h 452"/>
                <a:gd name="T26" fmla="*/ 779 w 6716"/>
                <a:gd name="T27" fmla="*/ 413 h 452"/>
                <a:gd name="T28" fmla="*/ 687 w 6716"/>
                <a:gd name="T29" fmla="*/ 272 h 452"/>
                <a:gd name="T30" fmla="*/ 906 w 6716"/>
                <a:gd name="T31" fmla="*/ 279 h 452"/>
                <a:gd name="T32" fmla="*/ 793 w 6716"/>
                <a:gd name="T33" fmla="*/ 413 h 452"/>
                <a:gd name="T34" fmla="*/ 2053 w 6716"/>
                <a:gd name="T35" fmla="*/ 431 h 452"/>
                <a:gd name="T36" fmla="*/ 2182 w 6716"/>
                <a:gd name="T37" fmla="*/ 250 h 452"/>
                <a:gd name="T38" fmla="*/ 2091 w 6716"/>
                <a:gd name="T39" fmla="*/ 43 h 452"/>
                <a:gd name="T40" fmla="*/ 1856 w 6716"/>
                <a:gd name="T41" fmla="*/ 17 h 452"/>
                <a:gd name="T42" fmla="*/ 1718 w 6716"/>
                <a:gd name="T43" fmla="*/ 190 h 452"/>
                <a:gd name="T44" fmla="*/ 1798 w 6716"/>
                <a:gd name="T45" fmla="*/ 402 h 452"/>
                <a:gd name="T46" fmla="*/ 1843 w 6716"/>
                <a:gd name="T47" fmla="*/ 380 h 452"/>
                <a:gd name="T48" fmla="*/ 1858 w 6716"/>
                <a:gd name="T49" fmla="*/ 64 h 452"/>
                <a:gd name="T50" fmla="*/ 2136 w 6716"/>
                <a:gd name="T51" fmla="*/ 225 h 452"/>
                <a:gd name="T52" fmla="*/ 2403 w 6716"/>
                <a:gd name="T53" fmla="*/ 448 h 452"/>
                <a:gd name="T54" fmla="*/ 3138 w 6716"/>
                <a:gd name="T55" fmla="*/ 448 h 452"/>
                <a:gd name="T56" fmla="*/ 4088 w 6716"/>
                <a:gd name="T57" fmla="*/ 161 h 452"/>
                <a:gd name="T58" fmla="*/ 3939 w 6716"/>
                <a:gd name="T59" fmla="*/ 4 h 452"/>
                <a:gd name="T60" fmla="*/ 4117 w 6716"/>
                <a:gd name="T61" fmla="*/ 308 h 452"/>
                <a:gd name="T62" fmla="*/ 4002 w 6716"/>
                <a:gd name="T63" fmla="*/ 54 h 452"/>
                <a:gd name="T64" fmla="*/ 3993 w 6716"/>
                <a:gd name="T65" fmla="*/ 196 h 452"/>
                <a:gd name="T66" fmla="*/ 4048 w 6716"/>
                <a:gd name="T67" fmla="*/ 268 h 452"/>
                <a:gd name="T68" fmla="*/ 3978 w 6716"/>
                <a:gd name="T69" fmla="*/ 408 h 452"/>
                <a:gd name="T70" fmla="*/ 4574 w 6716"/>
                <a:gd name="T71" fmla="*/ 139 h 452"/>
                <a:gd name="T72" fmla="*/ 4403 w 6716"/>
                <a:gd name="T73" fmla="*/ 307 h 452"/>
                <a:gd name="T74" fmla="*/ 4520 w 6716"/>
                <a:gd name="T75" fmla="*/ 109 h 452"/>
                <a:gd name="T76" fmla="*/ 4735 w 6716"/>
                <a:gd name="T77" fmla="*/ 407 h 452"/>
                <a:gd name="T78" fmla="*/ 5515 w 6716"/>
                <a:gd name="T79" fmla="*/ 175 h 452"/>
                <a:gd name="T80" fmla="*/ 5378 w 6716"/>
                <a:gd name="T81" fmla="*/ 0 h 452"/>
                <a:gd name="T82" fmla="*/ 5304 w 6716"/>
                <a:gd name="T83" fmla="*/ 54 h 452"/>
                <a:gd name="T84" fmla="*/ 5478 w 6716"/>
                <a:gd name="T85" fmla="*/ 137 h 452"/>
                <a:gd name="T86" fmla="*/ 5907 w 6716"/>
                <a:gd name="T87" fmla="*/ 391 h 452"/>
                <a:gd name="T88" fmla="*/ 5833 w 6716"/>
                <a:gd name="T89" fmla="*/ 9 h 452"/>
                <a:gd name="T90" fmla="*/ 5604 w 6716"/>
                <a:gd name="T91" fmla="*/ 276 h 452"/>
                <a:gd name="T92" fmla="*/ 5703 w 6716"/>
                <a:gd name="T93" fmla="*/ 383 h 452"/>
                <a:gd name="T94" fmla="*/ 5713 w 6716"/>
                <a:gd name="T95" fmla="*/ 61 h 452"/>
                <a:gd name="T96" fmla="*/ 5910 w 6716"/>
                <a:gd name="T97" fmla="*/ 225 h 452"/>
                <a:gd name="T98" fmla="*/ 6275 w 6716"/>
                <a:gd name="T99" fmla="*/ 209 h 452"/>
                <a:gd name="T100" fmla="*/ 6219 w 6716"/>
                <a:gd name="T101" fmla="*/ 8 h 452"/>
                <a:gd name="T102" fmla="*/ 6032 w 6716"/>
                <a:gd name="T103" fmla="*/ 91 h 452"/>
                <a:gd name="T104" fmla="*/ 6255 w 6716"/>
                <a:gd name="T105" fmla="*/ 99 h 452"/>
                <a:gd name="T106" fmla="*/ 6522 w 6716"/>
                <a:gd name="T107" fmla="*/ 187 h 452"/>
                <a:gd name="T108" fmla="*/ 6444 w 6716"/>
                <a:gd name="T109" fmla="*/ 126 h 452"/>
                <a:gd name="T110" fmla="*/ 6680 w 6716"/>
                <a:gd name="T111" fmla="*/ 18 h 452"/>
                <a:gd name="T112" fmla="*/ 6424 w 6716"/>
                <a:gd name="T113" fmla="*/ 74 h 452"/>
                <a:gd name="T114" fmla="*/ 6434 w 6716"/>
                <a:gd name="T115" fmla="*/ 401 h 452"/>
                <a:gd name="T116" fmla="*/ 6673 w 6716"/>
                <a:gd name="T117" fmla="*/ 415 h 452"/>
                <a:gd name="T118" fmla="*/ 6613 w 6716"/>
                <a:gd name="T119" fmla="*/ 187 h 452"/>
                <a:gd name="T120" fmla="*/ 6444 w 6716"/>
                <a:gd name="T121" fmla="*/ 308 h 452"/>
                <a:gd name="T122" fmla="*/ 6624 w 6716"/>
                <a:gd name="T123" fmla="*/ 236 h 452"/>
                <a:gd name="T124" fmla="*/ 6616 w 6716"/>
                <a:gd name="T125" fmla="*/ 403 h 4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716" h="452">
                  <a:moveTo>
                    <a:pt x="137" y="186"/>
                  </a:moveTo>
                  <a:lnTo>
                    <a:pt x="79" y="186"/>
                  </a:lnTo>
                  <a:lnTo>
                    <a:pt x="94" y="44"/>
                  </a:lnTo>
                  <a:lnTo>
                    <a:pt x="298" y="44"/>
                  </a:lnTo>
                  <a:lnTo>
                    <a:pt x="298" y="4"/>
                  </a:lnTo>
                  <a:lnTo>
                    <a:pt x="54" y="4"/>
                  </a:lnTo>
                  <a:lnTo>
                    <a:pt x="31" y="226"/>
                  </a:lnTo>
                  <a:lnTo>
                    <a:pt x="127" y="226"/>
                  </a:lnTo>
                  <a:lnTo>
                    <a:pt x="146" y="226"/>
                  </a:lnTo>
                  <a:lnTo>
                    <a:pt x="165" y="229"/>
                  </a:lnTo>
                  <a:lnTo>
                    <a:pt x="182" y="231"/>
                  </a:lnTo>
                  <a:lnTo>
                    <a:pt x="197" y="233"/>
                  </a:lnTo>
                  <a:lnTo>
                    <a:pt x="211" y="237"/>
                  </a:lnTo>
                  <a:lnTo>
                    <a:pt x="223" y="241"/>
                  </a:lnTo>
                  <a:lnTo>
                    <a:pt x="234" y="246"/>
                  </a:lnTo>
                  <a:lnTo>
                    <a:pt x="244" y="251"/>
                  </a:lnTo>
                  <a:lnTo>
                    <a:pt x="252" y="257"/>
                  </a:lnTo>
                  <a:lnTo>
                    <a:pt x="258" y="265"/>
                  </a:lnTo>
                  <a:lnTo>
                    <a:pt x="263" y="272"/>
                  </a:lnTo>
                  <a:lnTo>
                    <a:pt x="268" y="280"/>
                  </a:lnTo>
                  <a:lnTo>
                    <a:pt x="271" y="289"/>
                  </a:lnTo>
                  <a:lnTo>
                    <a:pt x="274" y="299"/>
                  </a:lnTo>
                  <a:lnTo>
                    <a:pt x="275" y="309"/>
                  </a:lnTo>
                  <a:lnTo>
                    <a:pt x="276" y="319"/>
                  </a:lnTo>
                  <a:lnTo>
                    <a:pt x="275" y="329"/>
                  </a:lnTo>
                  <a:lnTo>
                    <a:pt x="274" y="339"/>
                  </a:lnTo>
                  <a:lnTo>
                    <a:pt x="271" y="347"/>
                  </a:lnTo>
                  <a:lnTo>
                    <a:pt x="267" y="356"/>
                  </a:lnTo>
                  <a:lnTo>
                    <a:pt x="263" y="364"/>
                  </a:lnTo>
                  <a:lnTo>
                    <a:pt x="259" y="372"/>
                  </a:lnTo>
                  <a:lnTo>
                    <a:pt x="253" y="378"/>
                  </a:lnTo>
                  <a:lnTo>
                    <a:pt x="246" y="385"/>
                  </a:lnTo>
                  <a:lnTo>
                    <a:pt x="238" y="390"/>
                  </a:lnTo>
                  <a:lnTo>
                    <a:pt x="229" y="396"/>
                  </a:lnTo>
                  <a:lnTo>
                    <a:pt x="220" y="400"/>
                  </a:lnTo>
                  <a:lnTo>
                    <a:pt x="209" y="404"/>
                  </a:lnTo>
                  <a:lnTo>
                    <a:pt x="198" y="406"/>
                  </a:lnTo>
                  <a:lnTo>
                    <a:pt x="187" y="408"/>
                  </a:lnTo>
                  <a:lnTo>
                    <a:pt x="173" y="410"/>
                  </a:lnTo>
                  <a:lnTo>
                    <a:pt x="160" y="410"/>
                  </a:lnTo>
                  <a:lnTo>
                    <a:pt x="138" y="409"/>
                  </a:lnTo>
                  <a:lnTo>
                    <a:pt x="117" y="406"/>
                  </a:lnTo>
                  <a:lnTo>
                    <a:pt x="99" y="402"/>
                  </a:lnTo>
                  <a:lnTo>
                    <a:pt x="80" y="396"/>
                  </a:lnTo>
                  <a:lnTo>
                    <a:pt x="63" y="388"/>
                  </a:lnTo>
                  <a:lnTo>
                    <a:pt x="48" y="379"/>
                  </a:lnTo>
                  <a:lnTo>
                    <a:pt x="34" y="370"/>
                  </a:lnTo>
                  <a:lnTo>
                    <a:pt x="22" y="358"/>
                  </a:lnTo>
                  <a:lnTo>
                    <a:pt x="0" y="394"/>
                  </a:lnTo>
                  <a:lnTo>
                    <a:pt x="6" y="401"/>
                  </a:lnTo>
                  <a:lnTo>
                    <a:pt x="14" y="407"/>
                  </a:lnTo>
                  <a:lnTo>
                    <a:pt x="22" y="413"/>
                  </a:lnTo>
                  <a:lnTo>
                    <a:pt x="30" y="418"/>
                  </a:lnTo>
                  <a:lnTo>
                    <a:pt x="40" y="423"/>
                  </a:lnTo>
                  <a:lnTo>
                    <a:pt x="49" y="428"/>
                  </a:lnTo>
                  <a:lnTo>
                    <a:pt x="58" y="433"/>
                  </a:lnTo>
                  <a:lnTo>
                    <a:pt x="69" y="437"/>
                  </a:lnTo>
                  <a:lnTo>
                    <a:pt x="90" y="443"/>
                  </a:lnTo>
                  <a:lnTo>
                    <a:pt x="113" y="448"/>
                  </a:lnTo>
                  <a:lnTo>
                    <a:pt x="136" y="451"/>
                  </a:lnTo>
                  <a:lnTo>
                    <a:pt x="160" y="452"/>
                  </a:lnTo>
                  <a:lnTo>
                    <a:pt x="179" y="451"/>
                  </a:lnTo>
                  <a:lnTo>
                    <a:pt x="198" y="449"/>
                  </a:lnTo>
                  <a:lnTo>
                    <a:pt x="216" y="446"/>
                  </a:lnTo>
                  <a:lnTo>
                    <a:pt x="231" y="441"/>
                  </a:lnTo>
                  <a:lnTo>
                    <a:pt x="246" y="436"/>
                  </a:lnTo>
                  <a:lnTo>
                    <a:pt x="259" y="430"/>
                  </a:lnTo>
                  <a:lnTo>
                    <a:pt x="271" y="421"/>
                  </a:lnTo>
                  <a:lnTo>
                    <a:pt x="282" y="413"/>
                  </a:lnTo>
                  <a:lnTo>
                    <a:pt x="291" y="404"/>
                  </a:lnTo>
                  <a:lnTo>
                    <a:pt x="299" y="393"/>
                  </a:lnTo>
                  <a:lnTo>
                    <a:pt x="307" y="382"/>
                  </a:lnTo>
                  <a:lnTo>
                    <a:pt x="312" y="370"/>
                  </a:lnTo>
                  <a:lnTo>
                    <a:pt x="316" y="357"/>
                  </a:lnTo>
                  <a:lnTo>
                    <a:pt x="319" y="345"/>
                  </a:lnTo>
                  <a:lnTo>
                    <a:pt x="321" y="332"/>
                  </a:lnTo>
                  <a:lnTo>
                    <a:pt x="322" y="317"/>
                  </a:lnTo>
                  <a:lnTo>
                    <a:pt x="321" y="303"/>
                  </a:lnTo>
                  <a:lnTo>
                    <a:pt x="319" y="289"/>
                  </a:lnTo>
                  <a:lnTo>
                    <a:pt x="316" y="276"/>
                  </a:lnTo>
                  <a:lnTo>
                    <a:pt x="312" y="264"/>
                  </a:lnTo>
                  <a:lnTo>
                    <a:pt x="306" y="252"/>
                  </a:lnTo>
                  <a:lnTo>
                    <a:pt x="298" y="241"/>
                  </a:lnTo>
                  <a:lnTo>
                    <a:pt x="290" y="231"/>
                  </a:lnTo>
                  <a:lnTo>
                    <a:pt x="280" y="222"/>
                  </a:lnTo>
                  <a:lnTo>
                    <a:pt x="267" y="214"/>
                  </a:lnTo>
                  <a:lnTo>
                    <a:pt x="254" y="207"/>
                  </a:lnTo>
                  <a:lnTo>
                    <a:pt x="239" y="201"/>
                  </a:lnTo>
                  <a:lnTo>
                    <a:pt x="222" y="196"/>
                  </a:lnTo>
                  <a:lnTo>
                    <a:pt x="203" y="191"/>
                  </a:lnTo>
                  <a:lnTo>
                    <a:pt x="182" y="188"/>
                  </a:lnTo>
                  <a:lnTo>
                    <a:pt x="161" y="186"/>
                  </a:lnTo>
                  <a:lnTo>
                    <a:pt x="137" y="186"/>
                  </a:lnTo>
                  <a:close/>
                  <a:moveTo>
                    <a:pt x="385" y="296"/>
                  </a:moveTo>
                  <a:lnTo>
                    <a:pt x="552" y="296"/>
                  </a:lnTo>
                  <a:lnTo>
                    <a:pt x="552" y="256"/>
                  </a:lnTo>
                  <a:lnTo>
                    <a:pt x="385" y="256"/>
                  </a:lnTo>
                  <a:lnTo>
                    <a:pt x="385" y="296"/>
                  </a:lnTo>
                  <a:close/>
                  <a:moveTo>
                    <a:pt x="879" y="215"/>
                  </a:moveTo>
                  <a:lnTo>
                    <a:pt x="887" y="211"/>
                  </a:lnTo>
                  <a:lnTo>
                    <a:pt x="895" y="208"/>
                  </a:lnTo>
                  <a:lnTo>
                    <a:pt x="903" y="204"/>
                  </a:lnTo>
                  <a:lnTo>
                    <a:pt x="909" y="199"/>
                  </a:lnTo>
                  <a:lnTo>
                    <a:pt x="915" y="193"/>
                  </a:lnTo>
                  <a:lnTo>
                    <a:pt x="922" y="188"/>
                  </a:lnTo>
                  <a:lnTo>
                    <a:pt x="927" y="183"/>
                  </a:lnTo>
                  <a:lnTo>
                    <a:pt x="932" y="177"/>
                  </a:lnTo>
                  <a:lnTo>
                    <a:pt x="936" y="171"/>
                  </a:lnTo>
                  <a:lnTo>
                    <a:pt x="940" y="164"/>
                  </a:lnTo>
                  <a:lnTo>
                    <a:pt x="943" y="157"/>
                  </a:lnTo>
                  <a:lnTo>
                    <a:pt x="945" y="149"/>
                  </a:lnTo>
                  <a:lnTo>
                    <a:pt x="947" y="142"/>
                  </a:lnTo>
                  <a:lnTo>
                    <a:pt x="949" y="134"/>
                  </a:lnTo>
                  <a:lnTo>
                    <a:pt x="949" y="125"/>
                  </a:lnTo>
                  <a:lnTo>
                    <a:pt x="951" y="117"/>
                  </a:lnTo>
                  <a:lnTo>
                    <a:pt x="949" y="104"/>
                  </a:lnTo>
                  <a:lnTo>
                    <a:pt x="947" y="91"/>
                  </a:lnTo>
                  <a:lnTo>
                    <a:pt x="943" y="80"/>
                  </a:lnTo>
                  <a:lnTo>
                    <a:pt x="939" y="69"/>
                  </a:lnTo>
                  <a:lnTo>
                    <a:pt x="933" y="58"/>
                  </a:lnTo>
                  <a:lnTo>
                    <a:pt x="926" y="48"/>
                  </a:lnTo>
                  <a:lnTo>
                    <a:pt x="916" y="40"/>
                  </a:lnTo>
                  <a:lnTo>
                    <a:pt x="907" y="32"/>
                  </a:lnTo>
                  <a:lnTo>
                    <a:pt x="896" y="24"/>
                  </a:lnTo>
                  <a:lnTo>
                    <a:pt x="884" y="18"/>
                  </a:lnTo>
                  <a:lnTo>
                    <a:pt x="871" y="12"/>
                  </a:lnTo>
                  <a:lnTo>
                    <a:pt x="857" y="8"/>
                  </a:lnTo>
                  <a:lnTo>
                    <a:pt x="843" y="5"/>
                  </a:lnTo>
                  <a:lnTo>
                    <a:pt x="826" y="2"/>
                  </a:lnTo>
                  <a:lnTo>
                    <a:pt x="810" y="1"/>
                  </a:lnTo>
                  <a:lnTo>
                    <a:pt x="793" y="0"/>
                  </a:lnTo>
                  <a:lnTo>
                    <a:pt x="776" y="1"/>
                  </a:lnTo>
                  <a:lnTo>
                    <a:pt x="759" y="2"/>
                  </a:lnTo>
                  <a:lnTo>
                    <a:pt x="743" y="5"/>
                  </a:lnTo>
                  <a:lnTo>
                    <a:pt x="729" y="8"/>
                  </a:lnTo>
                  <a:lnTo>
                    <a:pt x="715" y="12"/>
                  </a:lnTo>
                  <a:lnTo>
                    <a:pt x="702" y="18"/>
                  </a:lnTo>
                  <a:lnTo>
                    <a:pt x="690" y="24"/>
                  </a:lnTo>
                  <a:lnTo>
                    <a:pt x="679" y="32"/>
                  </a:lnTo>
                  <a:lnTo>
                    <a:pt x="670" y="40"/>
                  </a:lnTo>
                  <a:lnTo>
                    <a:pt x="662" y="48"/>
                  </a:lnTo>
                  <a:lnTo>
                    <a:pt x="653" y="58"/>
                  </a:lnTo>
                  <a:lnTo>
                    <a:pt x="648" y="69"/>
                  </a:lnTo>
                  <a:lnTo>
                    <a:pt x="643" y="80"/>
                  </a:lnTo>
                  <a:lnTo>
                    <a:pt x="640" y="91"/>
                  </a:lnTo>
                  <a:lnTo>
                    <a:pt x="637" y="104"/>
                  </a:lnTo>
                  <a:lnTo>
                    <a:pt x="637" y="117"/>
                  </a:lnTo>
                  <a:lnTo>
                    <a:pt x="637" y="125"/>
                  </a:lnTo>
                  <a:lnTo>
                    <a:pt x="638" y="134"/>
                  </a:lnTo>
                  <a:lnTo>
                    <a:pt x="639" y="142"/>
                  </a:lnTo>
                  <a:lnTo>
                    <a:pt x="641" y="149"/>
                  </a:lnTo>
                  <a:lnTo>
                    <a:pt x="644" y="157"/>
                  </a:lnTo>
                  <a:lnTo>
                    <a:pt x="647" y="164"/>
                  </a:lnTo>
                  <a:lnTo>
                    <a:pt x="650" y="171"/>
                  </a:lnTo>
                  <a:lnTo>
                    <a:pt x="654" y="177"/>
                  </a:lnTo>
                  <a:lnTo>
                    <a:pt x="660" y="183"/>
                  </a:lnTo>
                  <a:lnTo>
                    <a:pt x="665" y="188"/>
                  </a:lnTo>
                  <a:lnTo>
                    <a:pt x="670" y="193"/>
                  </a:lnTo>
                  <a:lnTo>
                    <a:pt x="677" y="199"/>
                  </a:lnTo>
                  <a:lnTo>
                    <a:pt x="683" y="204"/>
                  </a:lnTo>
                  <a:lnTo>
                    <a:pt x="691" y="208"/>
                  </a:lnTo>
                  <a:lnTo>
                    <a:pt x="699" y="211"/>
                  </a:lnTo>
                  <a:lnTo>
                    <a:pt x="707" y="215"/>
                  </a:lnTo>
                  <a:lnTo>
                    <a:pt x="697" y="218"/>
                  </a:lnTo>
                  <a:lnTo>
                    <a:pt x="688" y="222"/>
                  </a:lnTo>
                  <a:lnTo>
                    <a:pt x="678" y="228"/>
                  </a:lnTo>
                  <a:lnTo>
                    <a:pt x="670" y="233"/>
                  </a:lnTo>
                  <a:lnTo>
                    <a:pt x="663" y="238"/>
                  </a:lnTo>
                  <a:lnTo>
                    <a:pt x="656" y="244"/>
                  </a:lnTo>
                  <a:lnTo>
                    <a:pt x="648" y="250"/>
                  </a:lnTo>
                  <a:lnTo>
                    <a:pt x="643" y="256"/>
                  </a:lnTo>
                  <a:lnTo>
                    <a:pt x="638" y="264"/>
                  </a:lnTo>
                  <a:lnTo>
                    <a:pt x="634" y="271"/>
                  </a:lnTo>
                  <a:lnTo>
                    <a:pt x="630" y="279"/>
                  </a:lnTo>
                  <a:lnTo>
                    <a:pt x="627" y="287"/>
                  </a:lnTo>
                  <a:lnTo>
                    <a:pt x="624" y="296"/>
                  </a:lnTo>
                  <a:lnTo>
                    <a:pt x="622" y="305"/>
                  </a:lnTo>
                  <a:lnTo>
                    <a:pt x="621" y="314"/>
                  </a:lnTo>
                  <a:lnTo>
                    <a:pt x="620" y="324"/>
                  </a:lnTo>
                  <a:lnTo>
                    <a:pt x="621" y="339"/>
                  </a:lnTo>
                  <a:lnTo>
                    <a:pt x="623" y="352"/>
                  </a:lnTo>
                  <a:lnTo>
                    <a:pt x="628" y="366"/>
                  </a:lnTo>
                  <a:lnTo>
                    <a:pt x="633" y="377"/>
                  </a:lnTo>
                  <a:lnTo>
                    <a:pt x="639" y="388"/>
                  </a:lnTo>
                  <a:lnTo>
                    <a:pt x="647" y="400"/>
                  </a:lnTo>
                  <a:lnTo>
                    <a:pt x="657" y="409"/>
                  </a:lnTo>
                  <a:lnTo>
                    <a:pt x="667" y="417"/>
                  </a:lnTo>
                  <a:lnTo>
                    <a:pt x="678" y="425"/>
                  </a:lnTo>
                  <a:lnTo>
                    <a:pt x="692" y="433"/>
                  </a:lnTo>
                  <a:lnTo>
                    <a:pt x="705" y="438"/>
                  </a:lnTo>
                  <a:lnTo>
                    <a:pt x="721" y="443"/>
                  </a:lnTo>
                  <a:lnTo>
                    <a:pt x="737" y="447"/>
                  </a:lnTo>
                  <a:lnTo>
                    <a:pt x="755" y="449"/>
                  </a:lnTo>
                  <a:lnTo>
                    <a:pt x="774" y="451"/>
                  </a:lnTo>
                  <a:lnTo>
                    <a:pt x="793" y="452"/>
                  </a:lnTo>
                  <a:lnTo>
                    <a:pt x="812" y="451"/>
                  </a:lnTo>
                  <a:lnTo>
                    <a:pt x="830" y="449"/>
                  </a:lnTo>
                  <a:lnTo>
                    <a:pt x="848" y="447"/>
                  </a:lnTo>
                  <a:lnTo>
                    <a:pt x="865" y="443"/>
                  </a:lnTo>
                  <a:lnTo>
                    <a:pt x="880" y="438"/>
                  </a:lnTo>
                  <a:lnTo>
                    <a:pt x="895" y="433"/>
                  </a:lnTo>
                  <a:lnTo>
                    <a:pt x="907" y="425"/>
                  </a:lnTo>
                  <a:lnTo>
                    <a:pt x="919" y="417"/>
                  </a:lnTo>
                  <a:lnTo>
                    <a:pt x="930" y="409"/>
                  </a:lnTo>
                  <a:lnTo>
                    <a:pt x="939" y="400"/>
                  </a:lnTo>
                  <a:lnTo>
                    <a:pt x="947" y="388"/>
                  </a:lnTo>
                  <a:lnTo>
                    <a:pt x="954" y="377"/>
                  </a:lnTo>
                  <a:lnTo>
                    <a:pt x="959" y="366"/>
                  </a:lnTo>
                  <a:lnTo>
                    <a:pt x="963" y="352"/>
                  </a:lnTo>
                  <a:lnTo>
                    <a:pt x="965" y="339"/>
                  </a:lnTo>
                  <a:lnTo>
                    <a:pt x="966" y="324"/>
                  </a:lnTo>
                  <a:lnTo>
                    <a:pt x="966" y="314"/>
                  </a:lnTo>
                  <a:lnTo>
                    <a:pt x="965" y="305"/>
                  </a:lnTo>
                  <a:lnTo>
                    <a:pt x="963" y="297"/>
                  </a:lnTo>
                  <a:lnTo>
                    <a:pt x="961" y="287"/>
                  </a:lnTo>
                  <a:lnTo>
                    <a:pt x="957" y="279"/>
                  </a:lnTo>
                  <a:lnTo>
                    <a:pt x="954" y="272"/>
                  </a:lnTo>
                  <a:lnTo>
                    <a:pt x="948" y="264"/>
                  </a:lnTo>
                  <a:lnTo>
                    <a:pt x="943" y="256"/>
                  </a:lnTo>
                  <a:lnTo>
                    <a:pt x="938" y="250"/>
                  </a:lnTo>
                  <a:lnTo>
                    <a:pt x="931" y="244"/>
                  </a:lnTo>
                  <a:lnTo>
                    <a:pt x="924" y="238"/>
                  </a:lnTo>
                  <a:lnTo>
                    <a:pt x="916" y="233"/>
                  </a:lnTo>
                  <a:lnTo>
                    <a:pt x="908" y="228"/>
                  </a:lnTo>
                  <a:lnTo>
                    <a:pt x="899" y="222"/>
                  </a:lnTo>
                  <a:lnTo>
                    <a:pt x="889" y="218"/>
                  </a:lnTo>
                  <a:lnTo>
                    <a:pt x="879" y="215"/>
                  </a:lnTo>
                  <a:close/>
                  <a:moveTo>
                    <a:pt x="682" y="118"/>
                  </a:moveTo>
                  <a:lnTo>
                    <a:pt x="683" y="110"/>
                  </a:lnTo>
                  <a:lnTo>
                    <a:pt x="684" y="101"/>
                  </a:lnTo>
                  <a:lnTo>
                    <a:pt x="687" y="92"/>
                  </a:lnTo>
                  <a:lnTo>
                    <a:pt x="691" y="85"/>
                  </a:lnTo>
                  <a:lnTo>
                    <a:pt x="695" y="78"/>
                  </a:lnTo>
                  <a:lnTo>
                    <a:pt x="700" y="72"/>
                  </a:lnTo>
                  <a:lnTo>
                    <a:pt x="705" y="66"/>
                  </a:lnTo>
                  <a:lnTo>
                    <a:pt x="712" y="61"/>
                  </a:lnTo>
                  <a:lnTo>
                    <a:pt x="720" y="55"/>
                  </a:lnTo>
                  <a:lnTo>
                    <a:pt x="728" y="51"/>
                  </a:lnTo>
                  <a:lnTo>
                    <a:pt x="737" y="47"/>
                  </a:lnTo>
                  <a:lnTo>
                    <a:pt x="747" y="44"/>
                  </a:lnTo>
                  <a:lnTo>
                    <a:pt x="758" y="42"/>
                  </a:lnTo>
                  <a:lnTo>
                    <a:pt x="768" y="40"/>
                  </a:lnTo>
                  <a:lnTo>
                    <a:pt x="781" y="39"/>
                  </a:lnTo>
                  <a:lnTo>
                    <a:pt x="793" y="39"/>
                  </a:lnTo>
                  <a:lnTo>
                    <a:pt x="806" y="39"/>
                  </a:lnTo>
                  <a:lnTo>
                    <a:pt x="817" y="40"/>
                  </a:lnTo>
                  <a:lnTo>
                    <a:pt x="828" y="42"/>
                  </a:lnTo>
                  <a:lnTo>
                    <a:pt x="839" y="44"/>
                  </a:lnTo>
                  <a:lnTo>
                    <a:pt x="848" y="47"/>
                  </a:lnTo>
                  <a:lnTo>
                    <a:pt x="857" y="51"/>
                  </a:lnTo>
                  <a:lnTo>
                    <a:pt x="866" y="55"/>
                  </a:lnTo>
                  <a:lnTo>
                    <a:pt x="873" y="61"/>
                  </a:lnTo>
                  <a:lnTo>
                    <a:pt x="880" y="66"/>
                  </a:lnTo>
                  <a:lnTo>
                    <a:pt x="886" y="72"/>
                  </a:lnTo>
                  <a:lnTo>
                    <a:pt x="892" y="78"/>
                  </a:lnTo>
                  <a:lnTo>
                    <a:pt x="896" y="85"/>
                  </a:lnTo>
                  <a:lnTo>
                    <a:pt x="899" y="94"/>
                  </a:lnTo>
                  <a:lnTo>
                    <a:pt x="902" y="102"/>
                  </a:lnTo>
                  <a:lnTo>
                    <a:pt x="903" y="110"/>
                  </a:lnTo>
                  <a:lnTo>
                    <a:pt x="904" y="119"/>
                  </a:lnTo>
                  <a:lnTo>
                    <a:pt x="903" y="129"/>
                  </a:lnTo>
                  <a:lnTo>
                    <a:pt x="902" y="137"/>
                  </a:lnTo>
                  <a:lnTo>
                    <a:pt x="900" y="144"/>
                  </a:lnTo>
                  <a:lnTo>
                    <a:pt x="896" y="152"/>
                  </a:lnTo>
                  <a:lnTo>
                    <a:pt x="892" y="159"/>
                  </a:lnTo>
                  <a:lnTo>
                    <a:pt x="887" y="166"/>
                  </a:lnTo>
                  <a:lnTo>
                    <a:pt x="881" y="172"/>
                  </a:lnTo>
                  <a:lnTo>
                    <a:pt x="874" y="177"/>
                  </a:lnTo>
                  <a:lnTo>
                    <a:pt x="867" y="182"/>
                  </a:lnTo>
                  <a:lnTo>
                    <a:pt x="858" y="186"/>
                  </a:lnTo>
                  <a:lnTo>
                    <a:pt x="849" y="189"/>
                  </a:lnTo>
                  <a:lnTo>
                    <a:pt x="840" y="192"/>
                  </a:lnTo>
                  <a:lnTo>
                    <a:pt x="828" y="196"/>
                  </a:lnTo>
                  <a:lnTo>
                    <a:pt x="818" y="198"/>
                  </a:lnTo>
                  <a:lnTo>
                    <a:pt x="806" y="199"/>
                  </a:lnTo>
                  <a:lnTo>
                    <a:pt x="793" y="199"/>
                  </a:lnTo>
                  <a:lnTo>
                    <a:pt x="780" y="199"/>
                  </a:lnTo>
                  <a:lnTo>
                    <a:pt x="768" y="198"/>
                  </a:lnTo>
                  <a:lnTo>
                    <a:pt x="757" y="196"/>
                  </a:lnTo>
                  <a:lnTo>
                    <a:pt x="747" y="192"/>
                  </a:lnTo>
                  <a:lnTo>
                    <a:pt x="736" y="189"/>
                  </a:lnTo>
                  <a:lnTo>
                    <a:pt x="727" y="186"/>
                  </a:lnTo>
                  <a:lnTo>
                    <a:pt x="719" y="182"/>
                  </a:lnTo>
                  <a:lnTo>
                    <a:pt x="711" y="177"/>
                  </a:lnTo>
                  <a:lnTo>
                    <a:pt x="705" y="172"/>
                  </a:lnTo>
                  <a:lnTo>
                    <a:pt x="699" y="166"/>
                  </a:lnTo>
                  <a:lnTo>
                    <a:pt x="694" y="158"/>
                  </a:lnTo>
                  <a:lnTo>
                    <a:pt x="690" y="151"/>
                  </a:lnTo>
                  <a:lnTo>
                    <a:pt x="687" y="144"/>
                  </a:lnTo>
                  <a:lnTo>
                    <a:pt x="684" y="136"/>
                  </a:lnTo>
                  <a:lnTo>
                    <a:pt x="683" y="128"/>
                  </a:lnTo>
                  <a:lnTo>
                    <a:pt x="682" y="118"/>
                  </a:lnTo>
                  <a:close/>
                  <a:moveTo>
                    <a:pt x="793" y="413"/>
                  </a:moveTo>
                  <a:lnTo>
                    <a:pt x="779" y="413"/>
                  </a:lnTo>
                  <a:lnTo>
                    <a:pt x="765" y="411"/>
                  </a:lnTo>
                  <a:lnTo>
                    <a:pt x="752" y="410"/>
                  </a:lnTo>
                  <a:lnTo>
                    <a:pt x="739" y="407"/>
                  </a:lnTo>
                  <a:lnTo>
                    <a:pt x="729" y="404"/>
                  </a:lnTo>
                  <a:lnTo>
                    <a:pt x="719" y="400"/>
                  </a:lnTo>
                  <a:lnTo>
                    <a:pt x="709" y="394"/>
                  </a:lnTo>
                  <a:lnTo>
                    <a:pt x="700" y="389"/>
                  </a:lnTo>
                  <a:lnTo>
                    <a:pt x="693" y="383"/>
                  </a:lnTo>
                  <a:lnTo>
                    <a:pt x="687" y="376"/>
                  </a:lnTo>
                  <a:lnTo>
                    <a:pt x="680" y="369"/>
                  </a:lnTo>
                  <a:lnTo>
                    <a:pt x="676" y="360"/>
                  </a:lnTo>
                  <a:lnTo>
                    <a:pt x="672" y="352"/>
                  </a:lnTo>
                  <a:lnTo>
                    <a:pt x="669" y="343"/>
                  </a:lnTo>
                  <a:lnTo>
                    <a:pt x="668" y="334"/>
                  </a:lnTo>
                  <a:lnTo>
                    <a:pt x="667" y="323"/>
                  </a:lnTo>
                  <a:lnTo>
                    <a:pt x="668" y="313"/>
                  </a:lnTo>
                  <a:lnTo>
                    <a:pt x="669" y="304"/>
                  </a:lnTo>
                  <a:lnTo>
                    <a:pt x="672" y="296"/>
                  </a:lnTo>
                  <a:lnTo>
                    <a:pt x="676" y="286"/>
                  </a:lnTo>
                  <a:lnTo>
                    <a:pt x="680" y="279"/>
                  </a:lnTo>
                  <a:lnTo>
                    <a:pt x="687" y="272"/>
                  </a:lnTo>
                  <a:lnTo>
                    <a:pt x="693" y="265"/>
                  </a:lnTo>
                  <a:lnTo>
                    <a:pt x="700" y="258"/>
                  </a:lnTo>
                  <a:lnTo>
                    <a:pt x="709" y="253"/>
                  </a:lnTo>
                  <a:lnTo>
                    <a:pt x="719" y="248"/>
                  </a:lnTo>
                  <a:lnTo>
                    <a:pt x="729" y="244"/>
                  </a:lnTo>
                  <a:lnTo>
                    <a:pt x="739" y="241"/>
                  </a:lnTo>
                  <a:lnTo>
                    <a:pt x="752" y="238"/>
                  </a:lnTo>
                  <a:lnTo>
                    <a:pt x="765" y="237"/>
                  </a:lnTo>
                  <a:lnTo>
                    <a:pt x="779" y="235"/>
                  </a:lnTo>
                  <a:lnTo>
                    <a:pt x="793" y="235"/>
                  </a:lnTo>
                  <a:lnTo>
                    <a:pt x="808" y="235"/>
                  </a:lnTo>
                  <a:lnTo>
                    <a:pt x="821" y="237"/>
                  </a:lnTo>
                  <a:lnTo>
                    <a:pt x="834" y="238"/>
                  </a:lnTo>
                  <a:lnTo>
                    <a:pt x="846" y="241"/>
                  </a:lnTo>
                  <a:lnTo>
                    <a:pt x="857" y="244"/>
                  </a:lnTo>
                  <a:lnTo>
                    <a:pt x="868" y="248"/>
                  </a:lnTo>
                  <a:lnTo>
                    <a:pt x="877" y="253"/>
                  </a:lnTo>
                  <a:lnTo>
                    <a:pt x="885" y="258"/>
                  </a:lnTo>
                  <a:lnTo>
                    <a:pt x="894" y="265"/>
                  </a:lnTo>
                  <a:lnTo>
                    <a:pt x="900" y="272"/>
                  </a:lnTo>
                  <a:lnTo>
                    <a:pt x="906" y="279"/>
                  </a:lnTo>
                  <a:lnTo>
                    <a:pt x="910" y="286"/>
                  </a:lnTo>
                  <a:lnTo>
                    <a:pt x="914" y="296"/>
                  </a:lnTo>
                  <a:lnTo>
                    <a:pt x="916" y="304"/>
                  </a:lnTo>
                  <a:lnTo>
                    <a:pt x="918" y="313"/>
                  </a:lnTo>
                  <a:lnTo>
                    <a:pt x="919" y="323"/>
                  </a:lnTo>
                  <a:lnTo>
                    <a:pt x="918" y="334"/>
                  </a:lnTo>
                  <a:lnTo>
                    <a:pt x="916" y="343"/>
                  </a:lnTo>
                  <a:lnTo>
                    <a:pt x="914" y="352"/>
                  </a:lnTo>
                  <a:lnTo>
                    <a:pt x="910" y="360"/>
                  </a:lnTo>
                  <a:lnTo>
                    <a:pt x="906" y="369"/>
                  </a:lnTo>
                  <a:lnTo>
                    <a:pt x="900" y="376"/>
                  </a:lnTo>
                  <a:lnTo>
                    <a:pt x="894" y="383"/>
                  </a:lnTo>
                  <a:lnTo>
                    <a:pt x="885" y="389"/>
                  </a:lnTo>
                  <a:lnTo>
                    <a:pt x="877" y="394"/>
                  </a:lnTo>
                  <a:lnTo>
                    <a:pt x="868" y="400"/>
                  </a:lnTo>
                  <a:lnTo>
                    <a:pt x="857" y="404"/>
                  </a:lnTo>
                  <a:lnTo>
                    <a:pt x="846" y="407"/>
                  </a:lnTo>
                  <a:lnTo>
                    <a:pt x="834" y="410"/>
                  </a:lnTo>
                  <a:lnTo>
                    <a:pt x="821" y="411"/>
                  </a:lnTo>
                  <a:lnTo>
                    <a:pt x="808" y="413"/>
                  </a:lnTo>
                  <a:lnTo>
                    <a:pt x="793" y="413"/>
                  </a:lnTo>
                  <a:close/>
                  <a:moveTo>
                    <a:pt x="1562" y="4"/>
                  </a:moveTo>
                  <a:lnTo>
                    <a:pt x="1562" y="365"/>
                  </a:lnTo>
                  <a:lnTo>
                    <a:pt x="1276" y="4"/>
                  </a:lnTo>
                  <a:lnTo>
                    <a:pt x="1236" y="4"/>
                  </a:lnTo>
                  <a:lnTo>
                    <a:pt x="1236" y="448"/>
                  </a:lnTo>
                  <a:lnTo>
                    <a:pt x="1284" y="448"/>
                  </a:lnTo>
                  <a:lnTo>
                    <a:pt x="1284" y="87"/>
                  </a:lnTo>
                  <a:lnTo>
                    <a:pt x="1571" y="448"/>
                  </a:lnTo>
                  <a:lnTo>
                    <a:pt x="1609" y="448"/>
                  </a:lnTo>
                  <a:lnTo>
                    <a:pt x="1609" y="4"/>
                  </a:lnTo>
                  <a:lnTo>
                    <a:pt x="1562" y="4"/>
                  </a:lnTo>
                  <a:close/>
                  <a:moveTo>
                    <a:pt x="1949" y="452"/>
                  </a:moveTo>
                  <a:lnTo>
                    <a:pt x="1962" y="451"/>
                  </a:lnTo>
                  <a:lnTo>
                    <a:pt x="1974" y="450"/>
                  </a:lnTo>
                  <a:lnTo>
                    <a:pt x="1987" y="449"/>
                  </a:lnTo>
                  <a:lnTo>
                    <a:pt x="1998" y="447"/>
                  </a:lnTo>
                  <a:lnTo>
                    <a:pt x="2009" y="445"/>
                  </a:lnTo>
                  <a:lnTo>
                    <a:pt x="2021" y="442"/>
                  </a:lnTo>
                  <a:lnTo>
                    <a:pt x="2032" y="439"/>
                  </a:lnTo>
                  <a:lnTo>
                    <a:pt x="2043" y="435"/>
                  </a:lnTo>
                  <a:lnTo>
                    <a:pt x="2053" y="431"/>
                  </a:lnTo>
                  <a:lnTo>
                    <a:pt x="2063" y="425"/>
                  </a:lnTo>
                  <a:lnTo>
                    <a:pt x="2073" y="420"/>
                  </a:lnTo>
                  <a:lnTo>
                    <a:pt x="2082" y="414"/>
                  </a:lnTo>
                  <a:lnTo>
                    <a:pt x="2091" y="409"/>
                  </a:lnTo>
                  <a:lnTo>
                    <a:pt x="2101" y="402"/>
                  </a:lnTo>
                  <a:lnTo>
                    <a:pt x="2109" y="394"/>
                  </a:lnTo>
                  <a:lnTo>
                    <a:pt x="2117" y="387"/>
                  </a:lnTo>
                  <a:lnTo>
                    <a:pt x="2124" y="380"/>
                  </a:lnTo>
                  <a:lnTo>
                    <a:pt x="2132" y="372"/>
                  </a:lnTo>
                  <a:lnTo>
                    <a:pt x="2138" y="364"/>
                  </a:lnTo>
                  <a:lnTo>
                    <a:pt x="2145" y="354"/>
                  </a:lnTo>
                  <a:lnTo>
                    <a:pt x="2150" y="345"/>
                  </a:lnTo>
                  <a:lnTo>
                    <a:pt x="2156" y="336"/>
                  </a:lnTo>
                  <a:lnTo>
                    <a:pt x="2162" y="326"/>
                  </a:lnTo>
                  <a:lnTo>
                    <a:pt x="2166" y="316"/>
                  </a:lnTo>
                  <a:lnTo>
                    <a:pt x="2170" y="306"/>
                  </a:lnTo>
                  <a:lnTo>
                    <a:pt x="2173" y="295"/>
                  </a:lnTo>
                  <a:lnTo>
                    <a:pt x="2176" y="284"/>
                  </a:lnTo>
                  <a:lnTo>
                    <a:pt x="2179" y="273"/>
                  </a:lnTo>
                  <a:lnTo>
                    <a:pt x="2181" y="262"/>
                  </a:lnTo>
                  <a:lnTo>
                    <a:pt x="2182" y="250"/>
                  </a:lnTo>
                  <a:lnTo>
                    <a:pt x="2183" y="238"/>
                  </a:lnTo>
                  <a:lnTo>
                    <a:pt x="2183" y="225"/>
                  </a:lnTo>
                  <a:lnTo>
                    <a:pt x="2183" y="214"/>
                  </a:lnTo>
                  <a:lnTo>
                    <a:pt x="2182" y="202"/>
                  </a:lnTo>
                  <a:lnTo>
                    <a:pt x="2181" y="190"/>
                  </a:lnTo>
                  <a:lnTo>
                    <a:pt x="2179" y="179"/>
                  </a:lnTo>
                  <a:lnTo>
                    <a:pt x="2176" y="168"/>
                  </a:lnTo>
                  <a:lnTo>
                    <a:pt x="2173" y="156"/>
                  </a:lnTo>
                  <a:lnTo>
                    <a:pt x="2170" y="146"/>
                  </a:lnTo>
                  <a:lnTo>
                    <a:pt x="2166" y="136"/>
                  </a:lnTo>
                  <a:lnTo>
                    <a:pt x="2162" y="125"/>
                  </a:lnTo>
                  <a:lnTo>
                    <a:pt x="2156" y="116"/>
                  </a:lnTo>
                  <a:lnTo>
                    <a:pt x="2150" y="106"/>
                  </a:lnTo>
                  <a:lnTo>
                    <a:pt x="2145" y="98"/>
                  </a:lnTo>
                  <a:lnTo>
                    <a:pt x="2138" y="88"/>
                  </a:lnTo>
                  <a:lnTo>
                    <a:pt x="2132" y="80"/>
                  </a:lnTo>
                  <a:lnTo>
                    <a:pt x="2124" y="72"/>
                  </a:lnTo>
                  <a:lnTo>
                    <a:pt x="2117" y="64"/>
                  </a:lnTo>
                  <a:lnTo>
                    <a:pt x="2109" y="56"/>
                  </a:lnTo>
                  <a:lnTo>
                    <a:pt x="2101" y="50"/>
                  </a:lnTo>
                  <a:lnTo>
                    <a:pt x="2091" y="43"/>
                  </a:lnTo>
                  <a:lnTo>
                    <a:pt x="2082" y="37"/>
                  </a:lnTo>
                  <a:lnTo>
                    <a:pt x="2073" y="32"/>
                  </a:lnTo>
                  <a:lnTo>
                    <a:pt x="2063" y="27"/>
                  </a:lnTo>
                  <a:lnTo>
                    <a:pt x="2053" y="21"/>
                  </a:lnTo>
                  <a:lnTo>
                    <a:pt x="2043" y="17"/>
                  </a:lnTo>
                  <a:lnTo>
                    <a:pt x="2032" y="13"/>
                  </a:lnTo>
                  <a:lnTo>
                    <a:pt x="2021" y="10"/>
                  </a:lnTo>
                  <a:lnTo>
                    <a:pt x="2009" y="7"/>
                  </a:lnTo>
                  <a:lnTo>
                    <a:pt x="1998" y="4"/>
                  </a:lnTo>
                  <a:lnTo>
                    <a:pt x="1987" y="3"/>
                  </a:lnTo>
                  <a:lnTo>
                    <a:pt x="1974" y="1"/>
                  </a:lnTo>
                  <a:lnTo>
                    <a:pt x="1962" y="0"/>
                  </a:lnTo>
                  <a:lnTo>
                    <a:pt x="1949" y="0"/>
                  </a:lnTo>
                  <a:lnTo>
                    <a:pt x="1937" y="0"/>
                  </a:lnTo>
                  <a:lnTo>
                    <a:pt x="1925" y="1"/>
                  </a:lnTo>
                  <a:lnTo>
                    <a:pt x="1912" y="3"/>
                  </a:lnTo>
                  <a:lnTo>
                    <a:pt x="1901" y="4"/>
                  </a:lnTo>
                  <a:lnTo>
                    <a:pt x="1889" y="7"/>
                  </a:lnTo>
                  <a:lnTo>
                    <a:pt x="1878" y="10"/>
                  </a:lnTo>
                  <a:lnTo>
                    <a:pt x="1867" y="13"/>
                  </a:lnTo>
                  <a:lnTo>
                    <a:pt x="1856" y="17"/>
                  </a:lnTo>
                  <a:lnTo>
                    <a:pt x="1846" y="21"/>
                  </a:lnTo>
                  <a:lnTo>
                    <a:pt x="1836" y="27"/>
                  </a:lnTo>
                  <a:lnTo>
                    <a:pt x="1825" y="32"/>
                  </a:lnTo>
                  <a:lnTo>
                    <a:pt x="1816" y="37"/>
                  </a:lnTo>
                  <a:lnTo>
                    <a:pt x="1807" y="43"/>
                  </a:lnTo>
                  <a:lnTo>
                    <a:pt x="1798" y="50"/>
                  </a:lnTo>
                  <a:lnTo>
                    <a:pt x="1790" y="57"/>
                  </a:lnTo>
                  <a:lnTo>
                    <a:pt x="1782" y="65"/>
                  </a:lnTo>
                  <a:lnTo>
                    <a:pt x="1773" y="72"/>
                  </a:lnTo>
                  <a:lnTo>
                    <a:pt x="1767" y="80"/>
                  </a:lnTo>
                  <a:lnTo>
                    <a:pt x="1760" y="88"/>
                  </a:lnTo>
                  <a:lnTo>
                    <a:pt x="1754" y="98"/>
                  </a:lnTo>
                  <a:lnTo>
                    <a:pt x="1748" y="107"/>
                  </a:lnTo>
                  <a:lnTo>
                    <a:pt x="1742" y="116"/>
                  </a:lnTo>
                  <a:lnTo>
                    <a:pt x="1737" y="125"/>
                  </a:lnTo>
                  <a:lnTo>
                    <a:pt x="1733" y="136"/>
                  </a:lnTo>
                  <a:lnTo>
                    <a:pt x="1729" y="146"/>
                  </a:lnTo>
                  <a:lnTo>
                    <a:pt x="1725" y="157"/>
                  </a:lnTo>
                  <a:lnTo>
                    <a:pt x="1722" y="168"/>
                  </a:lnTo>
                  <a:lnTo>
                    <a:pt x="1720" y="179"/>
                  </a:lnTo>
                  <a:lnTo>
                    <a:pt x="1718" y="190"/>
                  </a:lnTo>
                  <a:lnTo>
                    <a:pt x="1717" y="202"/>
                  </a:lnTo>
                  <a:lnTo>
                    <a:pt x="1715" y="214"/>
                  </a:lnTo>
                  <a:lnTo>
                    <a:pt x="1715" y="225"/>
                  </a:lnTo>
                  <a:lnTo>
                    <a:pt x="1715" y="238"/>
                  </a:lnTo>
                  <a:lnTo>
                    <a:pt x="1717" y="250"/>
                  </a:lnTo>
                  <a:lnTo>
                    <a:pt x="1718" y="262"/>
                  </a:lnTo>
                  <a:lnTo>
                    <a:pt x="1720" y="273"/>
                  </a:lnTo>
                  <a:lnTo>
                    <a:pt x="1722" y="284"/>
                  </a:lnTo>
                  <a:lnTo>
                    <a:pt x="1725" y="295"/>
                  </a:lnTo>
                  <a:lnTo>
                    <a:pt x="1729" y="306"/>
                  </a:lnTo>
                  <a:lnTo>
                    <a:pt x="1733" y="316"/>
                  </a:lnTo>
                  <a:lnTo>
                    <a:pt x="1737" y="325"/>
                  </a:lnTo>
                  <a:lnTo>
                    <a:pt x="1742" y="336"/>
                  </a:lnTo>
                  <a:lnTo>
                    <a:pt x="1748" y="345"/>
                  </a:lnTo>
                  <a:lnTo>
                    <a:pt x="1754" y="354"/>
                  </a:lnTo>
                  <a:lnTo>
                    <a:pt x="1760" y="363"/>
                  </a:lnTo>
                  <a:lnTo>
                    <a:pt x="1767" y="372"/>
                  </a:lnTo>
                  <a:lnTo>
                    <a:pt x="1773" y="380"/>
                  </a:lnTo>
                  <a:lnTo>
                    <a:pt x="1782" y="387"/>
                  </a:lnTo>
                  <a:lnTo>
                    <a:pt x="1790" y="394"/>
                  </a:lnTo>
                  <a:lnTo>
                    <a:pt x="1798" y="402"/>
                  </a:lnTo>
                  <a:lnTo>
                    <a:pt x="1807" y="408"/>
                  </a:lnTo>
                  <a:lnTo>
                    <a:pt x="1816" y="414"/>
                  </a:lnTo>
                  <a:lnTo>
                    <a:pt x="1825" y="420"/>
                  </a:lnTo>
                  <a:lnTo>
                    <a:pt x="1836" y="425"/>
                  </a:lnTo>
                  <a:lnTo>
                    <a:pt x="1846" y="431"/>
                  </a:lnTo>
                  <a:lnTo>
                    <a:pt x="1856" y="435"/>
                  </a:lnTo>
                  <a:lnTo>
                    <a:pt x="1867" y="439"/>
                  </a:lnTo>
                  <a:lnTo>
                    <a:pt x="1878" y="442"/>
                  </a:lnTo>
                  <a:lnTo>
                    <a:pt x="1889" y="445"/>
                  </a:lnTo>
                  <a:lnTo>
                    <a:pt x="1901" y="447"/>
                  </a:lnTo>
                  <a:lnTo>
                    <a:pt x="1912" y="449"/>
                  </a:lnTo>
                  <a:lnTo>
                    <a:pt x="1925" y="450"/>
                  </a:lnTo>
                  <a:lnTo>
                    <a:pt x="1937" y="451"/>
                  </a:lnTo>
                  <a:lnTo>
                    <a:pt x="1949" y="452"/>
                  </a:lnTo>
                  <a:close/>
                  <a:moveTo>
                    <a:pt x="1949" y="410"/>
                  </a:moveTo>
                  <a:lnTo>
                    <a:pt x="1930" y="409"/>
                  </a:lnTo>
                  <a:lnTo>
                    <a:pt x="1910" y="406"/>
                  </a:lnTo>
                  <a:lnTo>
                    <a:pt x="1892" y="402"/>
                  </a:lnTo>
                  <a:lnTo>
                    <a:pt x="1875" y="396"/>
                  </a:lnTo>
                  <a:lnTo>
                    <a:pt x="1858" y="388"/>
                  </a:lnTo>
                  <a:lnTo>
                    <a:pt x="1843" y="380"/>
                  </a:lnTo>
                  <a:lnTo>
                    <a:pt x="1828" y="370"/>
                  </a:lnTo>
                  <a:lnTo>
                    <a:pt x="1815" y="357"/>
                  </a:lnTo>
                  <a:lnTo>
                    <a:pt x="1803" y="345"/>
                  </a:lnTo>
                  <a:lnTo>
                    <a:pt x="1793" y="331"/>
                  </a:lnTo>
                  <a:lnTo>
                    <a:pt x="1784" y="315"/>
                  </a:lnTo>
                  <a:lnTo>
                    <a:pt x="1776" y="300"/>
                  </a:lnTo>
                  <a:lnTo>
                    <a:pt x="1769" y="282"/>
                  </a:lnTo>
                  <a:lnTo>
                    <a:pt x="1765" y="265"/>
                  </a:lnTo>
                  <a:lnTo>
                    <a:pt x="1762" y="245"/>
                  </a:lnTo>
                  <a:lnTo>
                    <a:pt x="1761" y="225"/>
                  </a:lnTo>
                  <a:lnTo>
                    <a:pt x="1762" y="206"/>
                  </a:lnTo>
                  <a:lnTo>
                    <a:pt x="1765" y="187"/>
                  </a:lnTo>
                  <a:lnTo>
                    <a:pt x="1769" y="170"/>
                  </a:lnTo>
                  <a:lnTo>
                    <a:pt x="1776" y="152"/>
                  </a:lnTo>
                  <a:lnTo>
                    <a:pt x="1784" y="136"/>
                  </a:lnTo>
                  <a:lnTo>
                    <a:pt x="1793" y="121"/>
                  </a:lnTo>
                  <a:lnTo>
                    <a:pt x="1803" y="107"/>
                  </a:lnTo>
                  <a:lnTo>
                    <a:pt x="1815" y="95"/>
                  </a:lnTo>
                  <a:lnTo>
                    <a:pt x="1828" y="82"/>
                  </a:lnTo>
                  <a:lnTo>
                    <a:pt x="1843" y="72"/>
                  </a:lnTo>
                  <a:lnTo>
                    <a:pt x="1858" y="64"/>
                  </a:lnTo>
                  <a:lnTo>
                    <a:pt x="1875" y="55"/>
                  </a:lnTo>
                  <a:lnTo>
                    <a:pt x="1892" y="50"/>
                  </a:lnTo>
                  <a:lnTo>
                    <a:pt x="1910" y="45"/>
                  </a:lnTo>
                  <a:lnTo>
                    <a:pt x="1930" y="43"/>
                  </a:lnTo>
                  <a:lnTo>
                    <a:pt x="1949" y="42"/>
                  </a:lnTo>
                  <a:lnTo>
                    <a:pt x="1969" y="43"/>
                  </a:lnTo>
                  <a:lnTo>
                    <a:pt x="1989" y="45"/>
                  </a:lnTo>
                  <a:lnTo>
                    <a:pt x="2006" y="50"/>
                  </a:lnTo>
                  <a:lnTo>
                    <a:pt x="2024" y="55"/>
                  </a:lnTo>
                  <a:lnTo>
                    <a:pt x="2041" y="64"/>
                  </a:lnTo>
                  <a:lnTo>
                    <a:pt x="2056" y="72"/>
                  </a:lnTo>
                  <a:lnTo>
                    <a:pt x="2069" y="82"/>
                  </a:lnTo>
                  <a:lnTo>
                    <a:pt x="2083" y="95"/>
                  </a:lnTo>
                  <a:lnTo>
                    <a:pt x="2095" y="107"/>
                  </a:lnTo>
                  <a:lnTo>
                    <a:pt x="2106" y="121"/>
                  </a:lnTo>
                  <a:lnTo>
                    <a:pt x="2114" y="136"/>
                  </a:lnTo>
                  <a:lnTo>
                    <a:pt x="2122" y="152"/>
                  </a:lnTo>
                  <a:lnTo>
                    <a:pt x="2128" y="170"/>
                  </a:lnTo>
                  <a:lnTo>
                    <a:pt x="2133" y="187"/>
                  </a:lnTo>
                  <a:lnTo>
                    <a:pt x="2136" y="206"/>
                  </a:lnTo>
                  <a:lnTo>
                    <a:pt x="2136" y="225"/>
                  </a:lnTo>
                  <a:lnTo>
                    <a:pt x="2136" y="245"/>
                  </a:lnTo>
                  <a:lnTo>
                    <a:pt x="2133" y="265"/>
                  </a:lnTo>
                  <a:lnTo>
                    <a:pt x="2128" y="282"/>
                  </a:lnTo>
                  <a:lnTo>
                    <a:pt x="2122" y="300"/>
                  </a:lnTo>
                  <a:lnTo>
                    <a:pt x="2114" y="315"/>
                  </a:lnTo>
                  <a:lnTo>
                    <a:pt x="2106" y="331"/>
                  </a:lnTo>
                  <a:lnTo>
                    <a:pt x="2095" y="345"/>
                  </a:lnTo>
                  <a:lnTo>
                    <a:pt x="2083" y="357"/>
                  </a:lnTo>
                  <a:lnTo>
                    <a:pt x="2069" y="370"/>
                  </a:lnTo>
                  <a:lnTo>
                    <a:pt x="2056" y="380"/>
                  </a:lnTo>
                  <a:lnTo>
                    <a:pt x="2041" y="388"/>
                  </a:lnTo>
                  <a:lnTo>
                    <a:pt x="2024" y="396"/>
                  </a:lnTo>
                  <a:lnTo>
                    <a:pt x="2006" y="402"/>
                  </a:lnTo>
                  <a:lnTo>
                    <a:pt x="1989" y="406"/>
                  </a:lnTo>
                  <a:lnTo>
                    <a:pt x="1969" y="409"/>
                  </a:lnTo>
                  <a:lnTo>
                    <a:pt x="1949" y="410"/>
                  </a:lnTo>
                  <a:close/>
                  <a:moveTo>
                    <a:pt x="2598" y="4"/>
                  </a:moveTo>
                  <a:lnTo>
                    <a:pt x="2427" y="389"/>
                  </a:lnTo>
                  <a:lnTo>
                    <a:pt x="2256" y="4"/>
                  </a:lnTo>
                  <a:lnTo>
                    <a:pt x="2205" y="4"/>
                  </a:lnTo>
                  <a:lnTo>
                    <a:pt x="2403" y="448"/>
                  </a:lnTo>
                  <a:lnTo>
                    <a:pt x="2449" y="448"/>
                  </a:lnTo>
                  <a:lnTo>
                    <a:pt x="2647" y="4"/>
                  </a:lnTo>
                  <a:lnTo>
                    <a:pt x="2598" y="4"/>
                  </a:lnTo>
                  <a:close/>
                  <a:moveTo>
                    <a:pt x="2758" y="407"/>
                  </a:moveTo>
                  <a:lnTo>
                    <a:pt x="2758" y="242"/>
                  </a:lnTo>
                  <a:lnTo>
                    <a:pt x="2989" y="242"/>
                  </a:lnTo>
                  <a:lnTo>
                    <a:pt x="2989" y="203"/>
                  </a:lnTo>
                  <a:lnTo>
                    <a:pt x="2758" y="203"/>
                  </a:lnTo>
                  <a:lnTo>
                    <a:pt x="2758" y="44"/>
                  </a:lnTo>
                  <a:lnTo>
                    <a:pt x="3017" y="44"/>
                  </a:lnTo>
                  <a:lnTo>
                    <a:pt x="3017" y="4"/>
                  </a:lnTo>
                  <a:lnTo>
                    <a:pt x="2711" y="4"/>
                  </a:lnTo>
                  <a:lnTo>
                    <a:pt x="2711" y="448"/>
                  </a:lnTo>
                  <a:lnTo>
                    <a:pt x="3027" y="448"/>
                  </a:lnTo>
                  <a:lnTo>
                    <a:pt x="3027" y="407"/>
                  </a:lnTo>
                  <a:lnTo>
                    <a:pt x="2758" y="407"/>
                  </a:lnTo>
                  <a:close/>
                  <a:moveTo>
                    <a:pt x="3562" y="4"/>
                  </a:moveTo>
                  <a:lnTo>
                    <a:pt x="3370" y="333"/>
                  </a:lnTo>
                  <a:lnTo>
                    <a:pt x="3176" y="4"/>
                  </a:lnTo>
                  <a:lnTo>
                    <a:pt x="3138" y="4"/>
                  </a:lnTo>
                  <a:lnTo>
                    <a:pt x="3138" y="448"/>
                  </a:lnTo>
                  <a:lnTo>
                    <a:pt x="3182" y="448"/>
                  </a:lnTo>
                  <a:lnTo>
                    <a:pt x="3182" y="95"/>
                  </a:lnTo>
                  <a:lnTo>
                    <a:pt x="3358" y="391"/>
                  </a:lnTo>
                  <a:lnTo>
                    <a:pt x="3380" y="391"/>
                  </a:lnTo>
                  <a:lnTo>
                    <a:pt x="3556" y="92"/>
                  </a:lnTo>
                  <a:lnTo>
                    <a:pt x="3556" y="448"/>
                  </a:lnTo>
                  <a:lnTo>
                    <a:pt x="3600" y="448"/>
                  </a:lnTo>
                  <a:lnTo>
                    <a:pt x="3600" y="4"/>
                  </a:lnTo>
                  <a:lnTo>
                    <a:pt x="3562" y="4"/>
                  </a:lnTo>
                  <a:close/>
                  <a:moveTo>
                    <a:pt x="4027" y="219"/>
                  </a:moveTo>
                  <a:lnTo>
                    <a:pt x="4034" y="215"/>
                  </a:lnTo>
                  <a:lnTo>
                    <a:pt x="4041" y="212"/>
                  </a:lnTo>
                  <a:lnTo>
                    <a:pt x="4049" y="208"/>
                  </a:lnTo>
                  <a:lnTo>
                    <a:pt x="4055" y="203"/>
                  </a:lnTo>
                  <a:lnTo>
                    <a:pt x="4061" y="199"/>
                  </a:lnTo>
                  <a:lnTo>
                    <a:pt x="4066" y="193"/>
                  </a:lnTo>
                  <a:lnTo>
                    <a:pt x="4071" y="187"/>
                  </a:lnTo>
                  <a:lnTo>
                    <a:pt x="4077" y="181"/>
                  </a:lnTo>
                  <a:lnTo>
                    <a:pt x="4081" y="175"/>
                  </a:lnTo>
                  <a:lnTo>
                    <a:pt x="4085" y="168"/>
                  </a:lnTo>
                  <a:lnTo>
                    <a:pt x="4088" y="161"/>
                  </a:lnTo>
                  <a:lnTo>
                    <a:pt x="4090" y="153"/>
                  </a:lnTo>
                  <a:lnTo>
                    <a:pt x="4092" y="145"/>
                  </a:lnTo>
                  <a:lnTo>
                    <a:pt x="4094" y="136"/>
                  </a:lnTo>
                  <a:lnTo>
                    <a:pt x="4095" y="128"/>
                  </a:lnTo>
                  <a:lnTo>
                    <a:pt x="4095" y="118"/>
                  </a:lnTo>
                  <a:lnTo>
                    <a:pt x="4094" y="105"/>
                  </a:lnTo>
                  <a:lnTo>
                    <a:pt x="4092" y="92"/>
                  </a:lnTo>
                  <a:lnTo>
                    <a:pt x="4089" y="80"/>
                  </a:lnTo>
                  <a:lnTo>
                    <a:pt x="4085" y="70"/>
                  </a:lnTo>
                  <a:lnTo>
                    <a:pt x="4079" y="59"/>
                  </a:lnTo>
                  <a:lnTo>
                    <a:pt x="4071" y="50"/>
                  </a:lnTo>
                  <a:lnTo>
                    <a:pt x="4063" y="41"/>
                  </a:lnTo>
                  <a:lnTo>
                    <a:pt x="4054" y="34"/>
                  </a:lnTo>
                  <a:lnTo>
                    <a:pt x="4043" y="27"/>
                  </a:lnTo>
                  <a:lnTo>
                    <a:pt x="4032" y="20"/>
                  </a:lnTo>
                  <a:lnTo>
                    <a:pt x="4019" y="15"/>
                  </a:lnTo>
                  <a:lnTo>
                    <a:pt x="4005" y="11"/>
                  </a:lnTo>
                  <a:lnTo>
                    <a:pt x="3990" y="8"/>
                  </a:lnTo>
                  <a:lnTo>
                    <a:pt x="3974" y="6"/>
                  </a:lnTo>
                  <a:lnTo>
                    <a:pt x="3957" y="4"/>
                  </a:lnTo>
                  <a:lnTo>
                    <a:pt x="3939" y="4"/>
                  </a:lnTo>
                  <a:lnTo>
                    <a:pt x="3746" y="4"/>
                  </a:lnTo>
                  <a:lnTo>
                    <a:pt x="3746" y="448"/>
                  </a:lnTo>
                  <a:lnTo>
                    <a:pt x="3951" y="448"/>
                  </a:lnTo>
                  <a:lnTo>
                    <a:pt x="3971" y="447"/>
                  </a:lnTo>
                  <a:lnTo>
                    <a:pt x="3991" y="446"/>
                  </a:lnTo>
                  <a:lnTo>
                    <a:pt x="4008" y="444"/>
                  </a:lnTo>
                  <a:lnTo>
                    <a:pt x="4025" y="440"/>
                  </a:lnTo>
                  <a:lnTo>
                    <a:pt x="4039" y="436"/>
                  </a:lnTo>
                  <a:lnTo>
                    <a:pt x="4053" y="431"/>
                  </a:lnTo>
                  <a:lnTo>
                    <a:pt x="4066" y="424"/>
                  </a:lnTo>
                  <a:lnTo>
                    <a:pt x="4077" y="417"/>
                  </a:lnTo>
                  <a:lnTo>
                    <a:pt x="4087" y="409"/>
                  </a:lnTo>
                  <a:lnTo>
                    <a:pt x="4095" y="400"/>
                  </a:lnTo>
                  <a:lnTo>
                    <a:pt x="4102" y="390"/>
                  </a:lnTo>
                  <a:lnTo>
                    <a:pt x="4109" y="380"/>
                  </a:lnTo>
                  <a:lnTo>
                    <a:pt x="4113" y="369"/>
                  </a:lnTo>
                  <a:lnTo>
                    <a:pt x="4116" y="356"/>
                  </a:lnTo>
                  <a:lnTo>
                    <a:pt x="4118" y="343"/>
                  </a:lnTo>
                  <a:lnTo>
                    <a:pt x="4119" y="330"/>
                  </a:lnTo>
                  <a:lnTo>
                    <a:pt x="4118" y="318"/>
                  </a:lnTo>
                  <a:lnTo>
                    <a:pt x="4117" y="308"/>
                  </a:lnTo>
                  <a:lnTo>
                    <a:pt x="4115" y="298"/>
                  </a:lnTo>
                  <a:lnTo>
                    <a:pt x="4113" y="288"/>
                  </a:lnTo>
                  <a:lnTo>
                    <a:pt x="4109" y="279"/>
                  </a:lnTo>
                  <a:lnTo>
                    <a:pt x="4105" y="271"/>
                  </a:lnTo>
                  <a:lnTo>
                    <a:pt x="4100" y="264"/>
                  </a:lnTo>
                  <a:lnTo>
                    <a:pt x="4094" y="256"/>
                  </a:lnTo>
                  <a:lnTo>
                    <a:pt x="4088" y="249"/>
                  </a:lnTo>
                  <a:lnTo>
                    <a:pt x="4082" y="243"/>
                  </a:lnTo>
                  <a:lnTo>
                    <a:pt x="4073" y="238"/>
                  </a:lnTo>
                  <a:lnTo>
                    <a:pt x="4065" y="233"/>
                  </a:lnTo>
                  <a:lnTo>
                    <a:pt x="4057" y="229"/>
                  </a:lnTo>
                  <a:lnTo>
                    <a:pt x="4048" y="224"/>
                  </a:lnTo>
                  <a:lnTo>
                    <a:pt x="4037" y="221"/>
                  </a:lnTo>
                  <a:lnTo>
                    <a:pt x="4027" y="219"/>
                  </a:lnTo>
                  <a:close/>
                  <a:moveTo>
                    <a:pt x="3936" y="42"/>
                  </a:moveTo>
                  <a:lnTo>
                    <a:pt x="3948" y="43"/>
                  </a:lnTo>
                  <a:lnTo>
                    <a:pt x="3961" y="44"/>
                  </a:lnTo>
                  <a:lnTo>
                    <a:pt x="3972" y="45"/>
                  </a:lnTo>
                  <a:lnTo>
                    <a:pt x="3983" y="47"/>
                  </a:lnTo>
                  <a:lnTo>
                    <a:pt x="3993" y="50"/>
                  </a:lnTo>
                  <a:lnTo>
                    <a:pt x="4002" y="54"/>
                  </a:lnTo>
                  <a:lnTo>
                    <a:pt x="4010" y="58"/>
                  </a:lnTo>
                  <a:lnTo>
                    <a:pt x="4019" y="63"/>
                  </a:lnTo>
                  <a:lnTo>
                    <a:pt x="4025" y="68"/>
                  </a:lnTo>
                  <a:lnTo>
                    <a:pt x="4031" y="74"/>
                  </a:lnTo>
                  <a:lnTo>
                    <a:pt x="4036" y="81"/>
                  </a:lnTo>
                  <a:lnTo>
                    <a:pt x="4040" y="88"/>
                  </a:lnTo>
                  <a:lnTo>
                    <a:pt x="4043" y="96"/>
                  </a:lnTo>
                  <a:lnTo>
                    <a:pt x="4047" y="104"/>
                  </a:lnTo>
                  <a:lnTo>
                    <a:pt x="4048" y="113"/>
                  </a:lnTo>
                  <a:lnTo>
                    <a:pt x="4048" y="123"/>
                  </a:lnTo>
                  <a:lnTo>
                    <a:pt x="4048" y="133"/>
                  </a:lnTo>
                  <a:lnTo>
                    <a:pt x="4047" y="142"/>
                  </a:lnTo>
                  <a:lnTo>
                    <a:pt x="4043" y="150"/>
                  </a:lnTo>
                  <a:lnTo>
                    <a:pt x="4040" y="158"/>
                  </a:lnTo>
                  <a:lnTo>
                    <a:pt x="4036" y="166"/>
                  </a:lnTo>
                  <a:lnTo>
                    <a:pt x="4031" y="172"/>
                  </a:lnTo>
                  <a:lnTo>
                    <a:pt x="4025" y="178"/>
                  </a:lnTo>
                  <a:lnTo>
                    <a:pt x="4019" y="183"/>
                  </a:lnTo>
                  <a:lnTo>
                    <a:pt x="4010" y="188"/>
                  </a:lnTo>
                  <a:lnTo>
                    <a:pt x="4002" y="192"/>
                  </a:lnTo>
                  <a:lnTo>
                    <a:pt x="3993" y="196"/>
                  </a:lnTo>
                  <a:lnTo>
                    <a:pt x="3983" y="199"/>
                  </a:lnTo>
                  <a:lnTo>
                    <a:pt x="3972" y="201"/>
                  </a:lnTo>
                  <a:lnTo>
                    <a:pt x="3961" y="203"/>
                  </a:lnTo>
                  <a:lnTo>
                    <a:pt x="3948" y="204"/>
                  </a:lnTo>
                  <a:lnTo>
                    <a:pt x="3936" y="204"/>
                  </a:lnTo>
                  <a:lnTo>
                    <a:pt x="3793" y="204"/>
                  </a:lnTo>
                  <a:lnTo>
                    <a:pt x="3793" y="42"/>
                  </a:lnTo>
                  <a:lnTo>
                    <a:pt x="3936" y="42"/>
                  </a:lnTo>
                  <a:close/>
                  <a:moveTo>
                    <a:pt x="3950" y="409"/>
                  </a:moveTo>
                  <a:lnTo>
                    <a:pt x="3793" y="409"/>
                  </a:lnTo>
                  <a:lnTo>
                    <a:pt x="3793" y="242"/>
                  </a:lnTo>
                  <a:lnTo>
                    <a:pt x="3950" y="242"/>
                  </a:lnTo>
                  <a:lnTo>
                    <a:pt x="3965" y="243"/>
                  </a:lnTo>
                  <a:lnTo>
                    <a:pt x="3978" y="244"/>
                  </a:lnTo>
                  <a:lnTo>
                    <a:pt x="3991" y="245"/>
                  </a:lnTo>
                  <a:lnTo>
                    <a:pt x="4003" y="247"/>
                  </a:lnTo>
                  <a:lnTo>
                    <a:pt x="4013" y="250"/>
                  </a:lnTo>
                  <a:lnTo>
                    <a:pt x="4024" y="253"/>
                  </a:lnTo>
                  <a:lnTo>
                    <a:pt x="4032" y="257"/>
                  </a:lnTo>
                  <a:lnTo>
                    <a:pt x="4040" y="263"/>
                  </a:lnTo>
                  <a:lnTo>
                    <a:pt x="4048" y="268"/>
                  </a:lnTo>
                  <a:lnTo>
                    <a:pt x="4054" y="274"/>
                  </a:lnTo>
                  <a:lnTo>
                    <a:pt x="4059" y="281"/>
                  </a:lnTo>
                  <a:lnTo>
                    <a:pt x="4064" y="288"/>
                  </a:lnTo>
                  <a:lnTo>
                    <a:pt x="4067" y="297"/>
                  </a:lnTo>
                  <a:lnTo>
                    <a:pt x="4069" y="305"/>
                  </a:lnTo>
                  <a:lnTo>
                    <a:pt x="4071" y="315"/>
                  </a:lnTo>
                  <a:lnTo>
                    <a:pt x="4071" y="325"/>
                  </a:lnTo>
                  <a:lnTo>
                    <a:pt x="4071" y="336"/>
                  </a:lnTo>
                  <a:lnTo>
                    <a:pt x="4069" y="346"/>
                  </a:lnTo>
                  <a:lnTo>
                    <a:pt x="4067" y="355"/>
                  </a:lnTo>
                  <a:lnTo>
                    <a:pt x="4064" y="364"/>
                  </a:lnTo>
                  <a:lnTo>
                    <a:pt x="4059" y="371"/>
                  </a:lnTo>
                  <a:lnTo>
                    <a:pt x="4054" y="378"/>
                  </a:lnTo>
                  <a:lnTo>
                    <a:pt x="4048" y="384"/>
                  </a:lnTo>
                  <a:lnTo>
                    <a:pt x="4040" y="389"/>
                  </a:lnTo>
                  <a:lnTo>
                    <a:pt x="4032" y="394"/>
                  </a:lnTo>
                  <a:lnTo>
                    <a:pt x="4024" y="399"/>
                  </a:lnTo>
                  <a:lnTo>
                    <a:pt x="4013" y="402"/>
                  </a:lnTo>
                  <a:lnTo>
                    <a:pt x="4003" y="405"/>
                  </a:lnTo>
                  <a:lnTo>
                    <a:pt x="3991" y="407"/>
                  </a:lnTo>
                  <a:lnTo>
                    <a:pt x="3978" y="408"/>
                  </a:lnTo>
                  <a:lnTo>
                    <a:pt x="3965" y="409"/>
                  </a:lnTo>
                  <a:lnTo>
                    <a:pt x="3950" y="409"/>
                  </a:lnTo>
                  <a:close/>
                  <a:moveTo>
                    <a:pt x="4583" y="448"/>
                  </a:moveTo>
                  <a:lnTo>
                    <a:pt x="4474" y="296"/>
                  </a:lnTo>
                  <a:lnTo>
                    <a:pt x="4485" y="291"/>
                  </a:lnTo>
                  <a:lnTo>
                    <a:pt x="4497" y="286"/>
                  </a:lnTo>
                  <a:lnTo>
                    <a:pt x="4507" y="281"/>
                  </a:lnTo>
                  <a:lnTo>
                    <a:pt x="4518" y="275"/>
                  </a:lnTo>
                  <a:lnTo>
                    <a:pt x="4526" y="268"/>
                  </a:lnTo>
                  <a:lnTo>
                    <a:pt x="4535" y="260"/>
                  </a:lnTo>
                  <a:lnTo>
                    <a:pt x="4542" y="252"/>
                  </a:lnTo>
                  <a:lnTo>
                    <a:pt x="4550" y="244"/>
                  </a:lnTo>
                  <a:lnTo>
                    <a:pt x="4555" y="235"/>
                  </a:lnTo>
                  <a:lnTo>
                    <a:pt x="4561" y="225"/>
                  </a:lnTo>
                  <a:lnTo>
                    <a:pt x="4565" y="215"/>
                  </a:lnTo>
                  <a:lnTo>
                    <a:pt x="4569" y="205"/>
                  </a:lnTo>
                  <a:lnTo>
                    <a:pt x="4572" y="193"/>
                  </a:lnTo>
                  <a:lnTo>
                    <a:pt x="4574" y="181"/>
                  </a:lnTo>
                  <a:lnTo>
                    <a:pt x="4576" y="169"/>
                  </a:lnTo>
                  <a:lnTo>
                    <a:pt x="4576" y="156"/>
                  </a:lnTo>
                  <a:lnTo>
                    <a:pt x="4574" y="139"/>
                  </a:lnTo>
                  <a:lnTo>
                    <a:pt x="4572" y="122"/>
                  </a:lnTo>
                  <a:lnTo>
                    <a:pt x="4568" y="107"/>
                  </a:lnTo>
                  <a:lnTo>
                    <a:pt x="4563" y="92"/>
                  </a:lnTo>
                  <a:lnTo>
                    <a:pt x="4557" y="78"/>
                  </a:lnTo>
                  <a:lnTo>
                    <a:pt x="4548" y="66"/>
                  </a:lnTo>
                  <a:lnTo>
                    <a:pt x="4538" y="54"/>
                  </a:lnTo>
                  <a:lnTo>
                    <a:pt x="4527" y="44"/>
                  </a:lnTo>
                  <a:lnTo>
                    <a:pt x="4514" y="35"/>
                  </a:lnTo>
                  <a:lnTo>
                    <a:pt x="4501" y="27"/>
                  </a:lnTo>
                  <a:lnTo>
                    <a:pt x="4487" y="20"/>
                  </a:lnTo>
                  <a:lnTo>
                    <a:pt x="4470" y="14"/>
                  </a:lnTo>
                  <a:lnTo>
                    <a:pt x="4452" y="10"/>
                  </a:lnTo>
                  <a:lnTo>
                    <a:pt x="4434" y="6"/>
                  </a:lnTo>
                  <a:lnTo>
                    <a:pt x="4414" y="5"/>
                  </a:lnTo>
                  <a:lnTo>
                    <a:pt x="4393" y="4"/>
                  </a:lnTo>
                  <a:lnTo>
                    <a:pt x="4227" y="4"/>
                  </a:lnTo>
                  <a:lnTo>
                    <a:pt x="4227" y="448"/>
                  </a:lnTo>
                  <a:lnTo>
                    <a:pt x="4273" y="448"/>
                  </a:lnTo>
                  <a:lnTo>
                    <a:pt x="4273" y="307"/>
                  </a:lnTo>
                  <a:lnTo>
                    <a:pt x="4393" y="307"/>
                  </a:lnTo>
                  <a:lnTo>
                    <a:pt x="4403" y="307"/>
                  </a:lnTo>
                  <a:lnTo>
                    <a:pt x="4412" y="307"/>
                  </a:lnTo>
                  <a:lnTo>
                    <a:pt x="4420" y="306"/>
                  </a:lnTo>
                  <a:lnTo>
                    <a:pt x="4430" y="305"/>
                  </a:lnTo>
                  <a:lnTo>
                    <a:pt x="4531" y="448"/>
                  </a:lnTo>
                  <a:lnTo>
                    <a:pt x="4583" y="448"/>
                  </a:lnTo>
                  <a:close/>
                  <a:moveTo>
                    <a:pt x="4392" y="267"/>
                  </a:moveTo>
                  <a:lnTo>
                    <a:pt x="4273" y="267"/>
                  </a:lnTo>
                  <a:lnTo>
                    <a:pt x="4273" y="44"/>
                  </a:lnTo>
                  <a:lnTo>
                    <a:pt x="4392" y="44"/>
                  </a:lnTo>
                  <a:lnTo>
                    <a:pt x="4409" y="45"/>
                  </a:lnTo>
                  <a:lnTo>
                    <a:pt x="4423" y="46"/>
                  </a:lnTo>
                  <a:lnTo>
                    <a:pt x="4438" y="48"/>
                  </a:lnTo>
                  <a:lnTo>
                    <a:pt x="4451" y="52"/>
                  </a:lnTo>
                  <a:lnTo>
                    <a:pt x="4464" y="56"/>
                  </a:lnTo>
                  <a:lnTo>
                    <a:pt x="4475" y="61"/>
                  </a:lnTo>
                  <a:lnTo>
                    <a:pt x="4484" y="67"/>
                  </a:lnTo>
                  <a:lnTo>
                    <a:pt x="4494" y="74"/>
                  </a:lnTo>
                  <a:lnTo>
                    <a:pt x="4502" y="81"/>
                  </a:lnTo>
                  <a:lnTo>
                    <a:pt x="4509" y="89"/>
                  </a:lnTo>
                  <a:lnTo>
                    <a:pt x="4515" y="99"/>
                  </a:lnTo>
                  <a:lnTo>
                    <a:pt x="4520" y="109"/>
                  </a:lnTo>
                  <a:lnTo>
                    <a:pt x="4524" y="119"/>
                  </a:lnTo>
                  <a:lnTo>
                    <a:pt x="4527" y="131"/>
                  </a:lnTo>
                  <a:lnTo>
                    <a:pt x="4528" y="143"/>
                  </a:lnTo>
                  <a:lnTo>
                    <a:pt x="4529" y="156"/>
                  </a:lnTo>
                  <a:lnTo>
                    <a:pt x="4528" y="169"/>
                  </a:lnTo>
                  <a:lnTo>
                    <a:pt x="4527" y="181"/>
                  </a:lnTo>
                  <a:lnTo>
                    <a:pt x="4524" y="192"/>
                  </a:lnTo>
                  <a:lnTo>
                    <a:pt x="4520" y="203"/>
                  </a:lnTo>
                  <a:lnTo>
                    <a:pt x="4515" y="213"/>
                  </a:lnTo>
                  <a:lnTo>
                    <a:pt x="4509" y="221"/>
                  </a:lnTo>
                  <a:lnTo>
                    <a:pt x="4502" y="231"/>
                  </a:lnTo>
                  <a:lnTo>
                    <a:pt x="4494" y="238"/>
                  </a:lnTo>
                  <a:lnTo>
                    <a:pt x="4484" y="244"/>
                  </a:lnTo>
                  <a:lnTo>
                    <a:pt x="4475" y="250"/>
                  </a:lnTo>
                  <a:lnTo>
                    <a:pt x="4464" y="255"/>
                  </a:lnTo>
                  <a:lnTo>
                    <a:pt x="4451" y="259"/>
                  </a:lnTo>
                  <a:lnTo>
                    <a:pt x="4438" y="263"/>
                  </a:lnTo>
                  <a:lnTo>
                    <a:pt x="4423" y="266"/>
                  </a:lnTo>
                  <a:lnTo>
                    <a:pt x="4409" y="267"/>
                  </a:lnTo>
                  <a:lnTo>
                    <a:pt x="4392" y="267"/>
                  </a:lnTo>
                  <a:close/>
                  <a:moveTo>
                    <a:pt x="4735" y="407"/>
                  </a:moveTo>
                  <a:lnTo>
                    <a:pt x="4735" y="242"/>
                  </a:lnTo>
                  <a:lnTo>
                    <a:pt x="4965" y="242"/>
                  </a:lnTo>
                  <a:lnTo>
                    <a:pt x="4965" y="203"/>
                  </a:lnTo>
                  <a:lnTo>
                    <a:pt x="4735" y="203"/>
                  </a:lnTo>
                  <a:lnTo>
                    <a:pt x="4735" y="44"/>
                  </a:lnTo>
                  <a:lnTo>
                    <a:pt x="4994" y="44"/>
                  </a:lnTo>
                  <a:lnTo>
                    <a:pt x="4994" y="4"/>
                  </a:lnTo>
                  <a:lnTo>
                    <a:pt x="4687" y="4"/>
                  </a:lnTo>
                  <a:lnTo>
                    <a:pt x="4687" y="448"/>
                  </a:lnTo>
                  <a:lnTo>
                    <a:pt x="5003" y="448"/>
                  </a:lnTo>
                  <a:lnTo>
                    <a:pt x="5003" y="407"/>
                  </a:lnTo>
                  <a:lnTo>
                    <a:pt x="4735" y="407"/>
                  </a:lnTo>
                  <a:close/>
                  <a:moveTo>
                    <a:pt x="5300" y="407"/>
                  </a:moveTo>
                  <a:lnTo>
                    <a:pt x="5452" y="258"/>
                  </a:lnTo>
                  <a:lnTo>
                    <a:pt x="5472" y="238"/>
                  </a:lnTo>
                  <a:lnTo>
                    <a:pt x="5489" y="218"/>
                  </a:lnTo>
                  <a:lnTo>
                    <a:pt x="5496" y="209"/>
                  </a:lnTo>
                  <a:lnTo>
                    <a:pt x="5502" y="201"/>
                  </a:lnTo>
                  <a:lnTo>
                    <a:pt x="5507" y="191"/>
                  </a:lnTo>
                  <a:lnTo>
                    <a:pt x="5511" y="183"/>
                  </a:lnTo>
                  <a:lnTo>
                    <a:pt x="5515" y="175"/>
                  </a:lnTo>
                  <a:lnTo>
                    <a:pt x="5517" y="167"/>
                  </a:lnTo>
                  <a:lnTo>
                    <a:pt x="5521" y="159"/>
                  </a:lnTo>
                  <a:lnTo>
                    <a:pt x="5523" y="151"/>
                  </a:lnTo>
                  <a:lnTo>
                    <a:pt x="5525" y="136"/>
                  </a:lnTo>
                  <a:lnTo>
                    <a:pt x="5526" y="120"/>
                  </a:lnTo>
                  <a:lnTo>
                    <a:pt x="5525" y="106"/>
                  </a:lnTo>
                  <a:lnTo>
                    <a:pt x="5523" y="94"/>
                  </a:lnTo>
                  <a:lnTo>
                    <a:pt x="5520" y="81"/>
                  </a:lnTo>
                  <a:lnTo>
                    <a:pt x="5515" y="70"/>
                  </a:lnTo>
                  <a:lnTo>
                    <a:pt x="5509" y="59"/>
                  </a:lnTo>
                  <a:lnTo>
                    <a:pt x="5502" y="49"/>
                  </a:lnTo>
                  <a:lnTo>
                    <a:pt x="5495" y="40"/>
                  </a:lnTo>
                  <a:lnTo>
                    <a:pt x="5485" y="32"/>
                  </a:lnTo>
                  <a:lnTo>
                    <a:pt x="5475" y="24"/>
                  </a:lnTo>
                  <a:lnTo>
                    <a:pt x="5464" y="18"/>
                  </a:lnTo>
                  <a:lnTo>
                    <a:pt x="5452" y="13"/>
                  </a:lnTo>
                  <a:lnTo>
                    <a:pt x="5439" y="8"/>
                  </a:lnTo>
                  <a:lnTo>
                    <a:pt x="5424" y="5"/>
                  </a:lnTo>
                  <a:lnTo>
                    <a:pt x="5410" y="2"/>
                  </a:lnTo>
                  <a:lnTo>
                    <a:pt x="5394" y="1"/>
                  </a:lnTo>
                  <a:lnTo>
                    <a:pt x="5378" y="0"/>
                  </a:lnTo>
                  <a:lnTo>
                    <a:pt x="5365" y="0"/>
                  </a:lnTo>
                  <a:lnTo>
                    <a:pt x="5353" y="1"/>
                  </a:lnTo>
                  <a:lnTo>
                    <a:pt x="5340" y="2"/>
                  </a:lnTo>
                  <a:lnTo>
                    <a:pt x="5329" y="4"/>
                  </a:lnTo>
                  <a:lnTo>
                    <a:pt x="5318" y="7"/>
                  </a:lnTo>
                  <a:lnTo>
                    <a:pt x="5306" y="9"/>
                  </a:lnTo>
                  <a:lnTo>
                    <a:pt x="5296" y="13"/>
                  </a:lnTo>
                  <a:lnTo>
                    <a:pt x="5286" y="16"/>
                  </a:lnTo>
                  <a:lnTo>
                    <a:pt x="5276" y="20"/>
                  </a:lnTo>
                  <a:lnTo>
                    <a:pt x="5267" y="25"/>
                  </a:lnTo>
                  <a:lnTo>
                    <a:pt x="5258" y="31"/>
                  </a:lnTo>
                  <a:lnTo>
                    <a:pt x="5249" y="37"/>
                  </a:lnTo>
                  <a:lnTo>
                    <a:pt x="5241" y="42"/>
                  </a:lnTo>
                  <a:lnTo>
                    <a:pt x="5233" y="49"/>
                  </a:lnTo>
                  <a:lnTo>
                    <a:pt x="5227" y="56"/>
                  </a:lnTo>
                  <a:lnTo>
                    <a:pt x="5219" y="64"/>
                  </a:lnTo>
                  <a:lnTo>
                    <a:pt x="5251" y="91"/>
                  </a:lnTo>
                  <a:lnTo>
                    <a:pt x="5264" y="79"/>
                  </a:lnTo>
                  <a:lnTo>
                    <a:pt x="5276" y="70"/>
                  </a:lnTo>
                  <a:lnTo>
                    <a:pt x="5290" y="61"/>
                  </a:lnTo>
                  <a:lnTo>
                    <a:pt x="5304" y="54"/>
                  </a:lnTo>
                  <a:lnTo>
                    <a:pt x="5320" y="48"/>
                  </a:lnTo>
                  <a:lnTo>
                    <a:pt x="5336" y="45"/>
                  </a:lnTo>
                  <a:lnTo>
                    <a:pt x="5355" y="43"/>
                  </a:lnTo>
                  <a:lnTo>
                    <a:pt x="5374" y="42"/>
                  </a:lnTo>
                  <a:lnTo>
                    <a:pt x="5386" y="42"/>
                  </a:lnTo>
                  <a:lnTo>
                    <a:pt x="5397" y="43"/>
                  </a:lnTo>
                  <a:lnTo>
                    <a:pt x="5409" y="45"/>
                  </a:lnTo>
                  <a:lnTo>
                    <a:pt x="5419" y="47"/>
                  </a:lnTo>
                  <a:lnTo>
                    <a:pt x="5428" y="50"/>
                  </a:lnTo>
                  <a:lnTo>
                    <a:pt x="5437" y="54"/>
                  </a:lnTo>
                  <a:lnTo>
                    <a:pt x="5445" y="59"/>
                  </a:lnTo>
                  <a:lnTo>
                    <a:pt x="5451" y="64"/>
                  </a:lnTo>
                  <a:lnTo>
                    <a:pt x="5457" y="70"/>
                  </a:lnTo>
                  <a:lnTo>
                    <a:pt x="5463" y="76"/>
                  </a:lnTo>
                  <a:lnTo>
                    <a:pt x="5468" y="83"/>
                  </a:lnTo>
                  <a:lnTo>
                    <a:pt x="5472" y="90"/>
                  </a:lnTo>
                  <a:lnTo>
                    <a:pt x="5474" y="99"/>
                  </a:lnTo>
                  <a:lnTo>
                    <a:pt x="5476" y="107"/>
                  </a:lnTo>
                  <a:lnTo>
                    <a:pt x="5478" y="115"/>
                  </a:lnTo>
                  <a:lnTo>
                    <a:pt x="5478" y="124"/>
                  </a:lnTo>
                  <a:lnTo>
                    <a:pt x="5478" y="137"/>
                  </a:lnTo>
                  <a:lnTo>
                    <a:pt x="5476" y="148"/>
                  </a:lnTo>
                  <a:lnTo>
                    <a:pt x="5473" y="161"/>
                  </a:lnTo>
                  <a:lnTo>
                    <a:pt x="5467" y="173"/>
                  </a:lnTo>
                  <a:lnTo>
                    <a:pt x="5460" y="186"/>
                  </a:lnTo>
                  <a:lnTo>
                    <a:pt x="5449" y="201"/>
                  </a:lnTo>
                  <a:lnTo>
                    <a:pt x="5436" y="217"/>
                  </a:lnTo>
                  <a:lnTo>
                    <a:pt x="5418" y="235"/>
                  </a:lnTo>
                  <a:lnTo>
                    <a:pt x="5233" y="415"/>
                  </a:lnTo>
                  <a:lnTo>
                    <a:pt x="5233" y="448"/>
                  </a:lnTo>
                  <a:lnTo>
                    <a:pt x="5545" y="448"/>
                  </a:lnTo>
                  <a:lnTo>
                    <a:pt x="5545" y="407"/>
                  </a:lnTo>
                  <a:lnTo>
                    <a:pt x="5300" y="407"/>
                  </a:lnTo>
                  <a:close/>
                  <a:moveTo>
                    <a:pt x="5778" y="452"/>
                  </a:moveTo>
                  <a:lnTo>
                    <a:pt x="5797" y="451"/>
                  </a:lnTo>
                  <a:lnTo>
                    <a:pt x="5816" y="448"/>
                  </a:lnTo>
                  <a:lnTo>
                    <a:pt x="5833" y="443"/>
                  </a:lnTo>
                  <a:lnTo>
                    <a:pt x="5850" y="437"/>
                  </a:lnTo>
                  <a:lnTo>
                    <a:pt x="5865" y="427"/>
                  </a:lnTo>
                  <a:lnTo>
                    <a:pt x="5880" y="417"/>
                  </a:lnTo>
                  <a:lnTo>
                    <a:pt x="5894" y="406"/>
                  </a:lnTo>
                  <a:lnTo>
                    <a:pt x="5907" y="391"/>
                  </a:lnTo>
                  <a:lnTo>
                    <a:pt x="5918" y="377"/>
                  </a:lnTo>
                  <a:lnTo>
                    <a:pt x="5927" y="359"/>
                  </a:lnTo>
                  <a:lnTo>
                    <a:pt x="5937" y="341"/>
                  </a:lnTo>
                  <a:lnTo>
                    <a:pt x="5944" y="321"/>
                  </a:lnTo>
                  <a:lnTo>
                    <a:pt x="5949" y="300"/>
                  </a:lnTo>
                  <a:lnTo>
                    <a:pt x="5953" y="276"/>
                  </a:lnTo>
                  <a:lnTo>
                    <a:pt x="5956" y="251"/>
                  </a:lnTo>
                  <a:lnTo>
                    <a:pt x="5956" y="225"/>
                  </a:lnTo>
                  <a:lnTo>
                    <a:pt x="5956" y="200"/>
                  </a:lnTo>
                  <a:lnTo>
                    <a:pt x="5953" y="176"/>
                  </a:lnTo>
                  <a:lnTo>
                    <a:pt x="5949" y="152"/>
                  </a:lnTo>
                  <a:lnTo>
                    <a:pt x="5944" y="131"/>
                  </a:lnTo>
                  <a:lnTo>
                    <a:pt x="5937" y="111"/>
                  </a:lnTo>
                  <a:lnTo>
                    <a:pt x="5927" y="92"/>
                  </a:lnTo>
                  <a:lnTo>
                    <a:pt x="5918" y="75"/>
                  </a:lnTo>
                  <a:lnTo>
                    <a:pt x="5907" y="59"/>
                  </a:lnTo>
                  <a:lnTo>
                    <a:pt x="5894" y="46"/>
                  </a:lnTo>
                  <a:lnTo>
                    <a:pt x="5880" y="34"/>
                  </a:lnTo>
                  <a:lnTo>
                    <a:pt x="5865" y="23"/>
                  </a:lnTo>
                  <a:lnTo>
                    <a:pt x="5850" y="15"/>
                  </a:lnTo>
                  <a:lnTo>
                    <a:pt x="5833" y="9"/>
                  </a:lnTo>
                  <a:lnTo>
                    <a:pt x="5816" y="4"/>
                  </a:lnTo>
                  <a:lnTo>
                    <a:pt x="5797" y="1"/>
                  </a:lnTo>
                  <a:lnTo>
                    <a:pt x="5778" y="0"/>
                  </a:lnTo>
                  <a:lnTo>
                    <a:pt x="5760" y="1"/>
                  </a:lnTo>
                  <a:lnTo>
                    <a:pt x="5741" y="4"/>
                  </a:lnTo>
                  <a:lnTo>
                    <a:pt x="5723" y="9"/>
                  </a:lnTo>
                  <a:lnTo>
                    <a:pt x="5707" y="15"/>
                  </a:lnTo>
                  <a:lnTo>
                    <a:pt x="5691" y="23"/>
                  </a:lnTo>
                  <a:lnTo>
                    <a:pt x="5677" y="34"/>
                  </a:lnTo>
                  <a:lnTo>
                    <a:pt x="5663" y="46"/>
                  </a:lnTo>
                  <a:lnTo>
                    <a:pt x="5651" y="59"/>
                  </a:lnTo>
                  <a:lnTo>
                    <a:pt x="5640" y="75"/>
                  </a:lnTo>
                  <a:lnTo>
                    <a:pt x="5629" y="92"/>
                  </a:lnTo>
                  <a:lnTo>
                    <a:pt x="5621" y="111"/>
                  </a:lnTo>
                  <a:lnTo>
                    <a:pt x="5614" y="131"/>
                  </a:lnTo>
                  <a:lnTo>
                    <a:pt x="5609" y="152"/>
                  </a:lnTo>
                  <a:lnTo>
                    <a:pt x="5604" y="176"/>
                  </a:lnTo>
                  <a:lnTo>
                    <a:pt x="5601" y="200"/>
                  </a:lnTo>
                  <a:lnTo>
                    <a:pt x="5600" y="225"/>
                  </a:lnTo>
                  <a:lnTo>
                    <a:pt x="5601" y="251"/>
                  </a:lnTo>
                  <a:lnTo>
                    <a:pt x="5604" y="276"/>
                  </a:lnTo>
                  <a:lnTo>
                    <a:pt x="5609" y="300"/>
                  </a:lnTo>
                  <a:lnTo>
                    <a:pt x="5614" y="321"/>
                  </a:lnTo>
                  <a:lnTo>
                    <a:pt x="5621" y="341"/>
                  </a:lnTo>
                  <a:lnTo>
                    <a:pt x="5629" y="359"/>
                  </a:lnTo>
                  <a:lnTo>
                    <a:pt x="5640" y="377"/>
                  </a:lnTo>
                  <a:lnTo>
                    <a:pt x="5651" y="391"/>
                  </a:lnTo>
                  <a:lnTo>
                    <a:pt x="5663" y="406"/>
                  </a:lnTo>
                  <a:lnTo>
                    <a:pt x="5677" y="417"/>
                  </a:lnTo>
                  <a:lnTo>
                    <a:pt x="5691" y="427"/>
                  </a:lnTo>
                  <a:lnTo>
                    <a:pt x="5707" y="437"/>
                  </a:lnTo>
                  <a:lnTo>
                    <a:pt x="5723" y="443"/>
                  </a:lnTo>
                  <a:lnTo>
                    <a:pt x="5741" y="448"/>
                  </a:lnTo>
                  <a:lnTo>
                    <a:pt x="5760" y="451"/>
                  </a:lnTo>
                  <a:lnTo>
                    <a:pt x="5778" y="452"/>
                  </a:lnTo>
                  <a:close/>
                  <a:moveTo>
                    <a:pt x="5778" y="410"/>
                  </a:moveTo>
                  <a:lnTo>
                    <a:pt x="5764" y="409"/>
                  </a:lnTo>
                  <a:lnTo>
                    <a:pt x="5750" y="407"/>
                  </a:lnTo>
                  <a:lnTo>
                    <a:pt x="5737" y="403"/>
                  </a:lnTo>
                  <a:lnTo>
                    <a:pt x="5726" y="398"/>
                  </a:lnTo>
                  <a:lnTo>
                    <a:pt x="5713" y="391"/>
                  </a:lnTo>
                  <a:lnTo>
                    <a:pt x="5703" y="383"/>
                  </a:lnTo>
                  <a:lnTo>
                    <a:pt x="5692" y="373"/>
                  </a:lnTo>
                  <a:lnTo>
                    <a:pt x="5683" y="363"/>
                  </a:lnTo>
                  <a:lnTo>
                    <a:pt x="5676" y="350"/>
                  </a:lnTo>
                  <a:lnTo>
                    <a:pt x="5669" y="336"/>
                  </a:lnTo>
                  <a:lnTo>
                    <a:pt x="5661" y="321"/>
                  </a:lnTo>
                  <a:lnTo>
                    <a:pt x="5656" y="305"/>
                  </a:lnTo>
                  <a:lnTo>
                    <a:pt x="5652" y="287"/>
                  </a:lnTo>
                  <a:lnTo>
                    <a:pt x="5650" y="268"/>
                  </a:lnTo>
                  <a:lnTo>
                    <a:pt x="5648" y="247"/>
                  </a:lnTo>
                  <a:lnTo>
                    <a:pt x="5647" y="225"/>
                  </a:lnTo>
                  <a:lnTo>
                    <a:pt x="5648" y="204"/>
                  </a:lnTo>
                  <a:lnTo>
                    <a:pt x="5650" y="184"/>
                  </a:lnTo>
                  <a:lnTo>
                    <a:pt x="5652" y="165"/>
                  </a:lnTo>
                  <a:lnTo>
                    <a:pt x="5656" y="147"/>
                  </a:lnTo>
                  <a:lnTo>
                    <a:pt x="5661" y="131"/>
                  </a:lnTo>
                  <a:lnTo>
                    <a:pt x="5669" y="115"/>
                  </a:lnTo>
                  <a:lnTo>
                    <a:pt x="5676" y="102"/>
                  </a:lnTo>
                  <a:lnTo>
                    <a:pt x="5683" y="89"/>
                  </a:lnTo>
                  <a:lnTo>
                    <a:pt x="5692" y="78"/>
                  </a:lnTo>
                  <a:lnTo>
                    <a:pt x="5703" y="69"/>
                  </a:lnTo>
                  <a:lnTo>
                    <a:pt x="5713" y="61"/>
                  </a:lnTo>
                  <a:lnTo>
                    <a:pt x="5726" y="54"/>
                  </a:lnTo>
                  <a:lnTo>
                    <a:pt x="5737" y="48"/>
                  </a:lnTo>
                  <a:lnTo>
                    <a:pt x="5750" y="45"/>
                  </a:lnTo>
                  <a:lnTo>
                    <a:pt x="5764" y="43"/>
                  </a:lnTo>
                  <a:lnTo>
                    <a:pt x="5778" y="42"/>
                  </a:lnTo>
                  <a:lnTo>
                    <a:pt x="5793" y="43"/>
                  </a:lnTo>
                  <a:lnTo>
                    <a:pt x="5806" y="45"/>
                  </a:lnTo>
                  <a:lnTo>
                    <a:pt x="5820" y="48"/>
                  </a:lnTo>
                  <a:lnTo>
                    <a:pt x="5832" y="54"/>
                  </a:lnTo>
                  <a:lnTo>
                    <a:pt x="5844" y="61"/>
                  </a:lnTo>
                  <a:lnTo>
                    <a:pt x="5854" y="69"/>
                  </a:lnTo>
                  <a:lnTo>
                    <a:pt x="5864" y="78"/>
                  </a:lnTo>
                  <a:lnTo>
                    <a:pt x="5874" y="89"/>
                  </a:lnTo>
                  <a:lnTo>
                    <a:pt x="5882" y="102"/>
                  </a:lnTo>
                  <a:lnTo>
                    <a:pt x="5889" y="115"/>
                  </a:lnTo>
                  <a:lnTo>
                    <a:pt x="5895" y="131"/>
                  </a:lnTo>
                  <a:lnTo>
                    <a:pt x="5900" y="147"/>
                  </a:lnTo>
                  <a:lnTo>
                    <a:pt x="5905" y="165"/>
                  </a:lnTo>
                  <a:lnTo>
                    <a:pt x="5908" y="184"/>
                  </a:lnTo>
                  <a:lnTo>
                    <a:pt x="5909" y="204"/>
                  </a:lnTo>
                  <a:lnTo>
                    <a:pt x="5910" y="225"/>
                  </a:lnTo>
                  <a:lnTo>
                    <a:pt x="5909" y="247"/>
                  </a:lnTo>
                  <a:lnTo>
                    <a:pt x="5908" y="268"/>
                  </a:lnTo>
                  <a:lnTo>
                    <a:pt x="5905" y="287"/>
                  </a:lnTo>
                  <a:lnTo>
                    <a:pt x="5900" y="305"/>
                  </a:lnTo>
                  <a:lnTo>
                    <a:pt x="5895" y="321"/>
                  </a:lnTo>
                  <a:lnTo>
                    <a:pt x="5889" y="336"/>
                  </a:lnTo>
                  <a:lnTo>
                    <a:pt x="5882" y="350"/>
                  </a:lnTo>
                  <a:lnTo>
                    <a:pt x="5874" y="363"/>
                  </a:lnTo>
                  <a:lnTo>
                    <a:pt x="5864" y="373"/>
                  </a:lnTo>
                  <a:lnTo>
                    <a:pt x="5854" y="383"/>
                  </a:lnTo>
                  <a:lnTo>
                    <a:pt x="5844" y="391"/>
                  </a:lnTo>
                  <a:lnTo>
                    <a:pt x="5832" y="398"/>
                  </a:lnTo>
                  <a:lnTo>
                    <a:pt x="5820" y="403"/>
                  </a:lnTo>
                  <a:lnTo>
                    <a:pt x="5806" y="407"/>
                  </a:lnTo>
                  <a:lnTo>
                    <a:pt x="5793" y="409"/>
                  </a:lnTo>
                  <a:lnTo>
                    <a:pt x="5778" y="410"/>
                  </a:lnTo>
                  <a:close/>
                  <a:moveTo>
                    <a:pt x="6081" y="407"/>
                  </a:moveTo>
                  <a:lnTo>
                    <a:pt x="6232" y="258"/>
                  </a:lnTo>
                  <a:lnTo>
                    <a:pt x="6252" y="238"/>
                  </a:lnTo>
                  <a:lnTo>
                    <a:pt x="6269" y="218"/>
                  </a:lnTo>
                  <a:lnTo>
                    <a:pt x="6275" y="209"/>
                  </a:lnTo>
                  <a:lnTo>
                    <a:pt x="6281" y="201"/>
                  </a:lnTo>
                  <a:lnTo>
                    <a:pt x="6287" y="191"/>
                  </a:lnTo>
                  <a:lnTo>
                    <a:pt x="6292" y="183"/>
                  </a:lnTo>
                  <a:lnTo>
                    <a:pt x="6295" y="175"/>
                  </a:lnTo>
                  <a:lnTo>
                    <a:pt x="6298" y="167"/>
                  </a:lnTo>
                  <a:lnTo>
                    <a:pt x="6300" y="159"/>
                  </a:lnTo>
                  <a:lnTo>
                    <a:pt x="6302" y="151"/>
                  </a:lnTo>
                  <a:lnTo>
                    <a:pt x="6305" y="136"/>
                  </a:lnTo>
                  <a:lnTo>
                    <a:pt x="6305" y="120"/>
                  </a:lnTo>
                  <a:lnTo>
                    <a:pt x="6305" y="106"/>
                  </a:lnTo>
                  <a:lnTo>
                    <a:pt x="6303" y="94"/>
                  </a:lnTo>
                  <a:lnTo>
                    <a:pt x="6300" y="81"/>
                  </a:lnTo>
                  <a:lnTo>
                    <a:pt x="6295" y="70"/>
                  </a:lnTo>
                  <a:lnTo>
                    <a:pt x="6290" y="59"/>
                  </a:lnTo>
                  <a:lnTo>
                    <a:pt x="6282" y="49"/>
                  </a:lnTo>
                  <a:lnTo>
                    <a:pt x="6274" y="40"/>
                  </a:lnTo>
                  <a:lnTo>
                    <a:pt x="6266" y="32"/>
                  </a:lnTo>
                  <a:lnTo>
                    <a:pt x="6256" y="24"/>
                  </a:lnTo>
                  <a:lnTo>
                    <a:pt x="6244" y="18"/>
                  </a:lnTo>
                  <a:lnTo>
                    <a:pt x="6232" y="13"/>
                  </a:lnTo>
                  <a:lnTo>
                    <a:pt x="6219" y="8"/>
                  </a:lnTo>
                  <a:lnTo>
                    <a:pt x="6205" y="5"/>
                  </a:lnTo>
                  <a:lnTo>
                    <a:pt x="6190" y="2"/>
                  </a:lnTo>
                  <a:lnTo>
                    <a:pt x="6174" y="1"/>
                  </a:lnTo>
                  <a:lnTo>
                    <a:pt x="6157" y="0"/>
                  </a:lnTo>
                  <a:lnTo>
                    <a:pt x="6145" y="0"/>
                  </a:lnTo>
                  <a:lnTo>
                    <a:pt x="6132" y="1"/>
                  </a:lnTo>
                  <a:lnTo>
                    <a:pt x="6121" y="2"/>
                  </a:lnTo>
                  <a:lnTo>
                    <a:pt x="6109" y="4"/>
                  </a:lnTo>
                  <a:lnTo>
                    <a:pt x="6097" y="7"/>
                  </a:lnTo>
                  <a:lnTo>
                    <a:pt x="6087" y="9"/>
                  </a:lnTo>
                  <a:lnTo>
                    <a:pt x="6076" y="13"/>
                  </a:lnTo>
                  <a:lnTo>
                    <a:pt x="6066" y="16"/>
                  </a:lnTo>
                  <a:lnTo>
                    <a:pt x="6056" y="20"/>
                  </a:lnTo>
                  <a:lnTo>
                    <a:pt x="6046" y="25"/>
                  </a:lnTo>
                  <a:lnTo>
                    <a:pt x="6038" y="31"/>
                  </a:lnTo>
                  <a:lnTo>
                    <a:pt x="6029" y="37"/>
                  </a:lnTo>
                  <a:lnTo>
                    <a:pt x="6021" y="42"/>
                  </a:lnTo>
                  <a:lnTo>
                    <a:pt x="6013" y="49"/>
                  </a:lnTo>
                  <a:lnTo>
                    <a:pt x="6006" y="56"/>
                  </a:lnTo>
                  <a:lnTo>
                    <a:pt x="6000" y="64"/>
                  </a:lnTo>
                  <a:lnTo>
                    <a:pt x="6032" y="91"/>
                  </a:lnTo>
                  <a:lnTo>
                    <a:pt x="6043" y="79"/>
                  </a:lnTo>
                  <a:lnTo>
                    <a:pt x="6056" y="70"/>
                  </a:lnTo>
                  <a:lnTo>
                    <a:pt x="6069" y="61"/>
                  </a:lnTo>
                  <a:lnTo>
                    <a:pt x="6085" y="54"/>
                  </a:lnTo>
                  <a:lnTo>
                    <a:pt x="6100" y="48"/>
                  </a:lnTo>
                  <a:lnTo>
                    <a:pt x="6117" y="45"/>
                  </a:lnTo>
                  <a:lnTo>
                    <a:pt x="6134" y="43"/>
                  </a:lnTo>
                  <a:lnTo>
                    <a:pt x="6154" y="42"/>
                  </a:lnTo>
                  <a:lnTo>
                    <a:pt x="6167" y="42"/>
                  </a:lnTo>
                  <a:lnTo>
                    <a:pt x="6178" y="43"/>
                  </a:lnTo>
                  <a:lnTo>
                    <a:pt x="6188" y="45"/>
                  </a:lnTo>
                  <a:lnTo>
                    <a:pt x="6199" y="47"/>
                  </a:lnTo>
                  <a:lnTo>
                    <a:pt x="6208" y="50"/>
                  </a:lnTo>
                  <a:lnTo>
                    <a:pt x="6217" y="54"/>
                  </a:lnTo>
                  <a:lnTo>
                    <a:pt x="6224" y="59"/>
                  </a:lnTo>
                  <a:lnTo>
                    <a:pt x="6232" y="64"/>
                  </a:lnTo>
                  <a:lnTo>
                    <a:pt x="6238" y="70"/>
                  </a:lnTo>
                  <a:lnTo>
                    <a:pt x="6243" y="76"/>
                  </a:lnTo>
                  <a:lnTo>
                    <a:pt x="6248" y="83"/>
                  </a:lnTo>
                  <a:lnTo>
                    <a:pt x="6251" y="90"/>
                  </a:lnTo>
                  <a:lnTo>
                    <a:pt x="6255" y="99"/>
                  </a:lnTo>
                  <a:lnTo>
                    <a:pt x="6257" y="107"/>
                  </a:lnTo>
                  <a:lnTo>
                    <a:pt x="6258" y="115"/>
                  </a:lnTo>
                  <a:lnTo>
                    <a:pt x="6259" y="124"/>
                  </a:lnTo>
                  <a:lnTo>
                    <a:pt x="6258" y="137"/>
                  </a:lnTo>
                  <a:lnTo>
                    <a:pt x="6256" y="148"/>
                  </a:lnTo>
                  <a:lnTo>
                    <a:pt x="6252" y="161"/>
                  </a:lnTo>
                  <a:lnTo>
                    <a:pt x="6247" y="173"/>
                  </a:lnTo>
                  <a:lnTo>
                    <a:pt x="6239" y="186"/>
                  </a:lnTo>
                  <a:lnTo>
                    <a:pt x="6229" y="201"/>
                  </a:lnTo>
                  <a:lnTo>
                    <a:pt x="6215" y="217"/>
                  </a:lnTo>
                  <a:lnTo>
                    <a:pt x="6199" y="235"/>
                  </a:lnTo>
                  <a:lnTo>
                    <a:pt x="6013" y="415"/>
                  </a:lnTo>
                  <a:lnTo>
                    <a:pt x="6013" y="448"/>
                  </a:lnTo>
                  <a:lnTo>
                    <a:pt x="6326" y="448"/>
                  </a:lnTo>
                  <a:lnTo>
                    <a:pt x="6326" y="407"/>
                  </a:lnTo>
                  <a:lnTo>
                    <a:pt x="6081" y="407"/>
                  </a:lnTo>
                  <a:close/>
                  <a:moveTo>
                    <a:pt x="6565" y="182"/>
                  </a:moveTo>
                  <a:lnTo>
                    <a:pt x="6554" y="182"/>
                  </a:lnTo>
                  <a:lnTo>
                    <a:pt x="6542" y="183"/>
                  </a:lnTo>
                  <a:lnTo>
                    <a:pt x="6532" y="185"/>
                  </a:lnTo>
                  <a:lnTo>
                    <a:pt x="6522" y="187"/>
                  </a:lnTo>
                  <a:lnTo>
                    <a:pt x="6511" y="189"/>
                  </a:lnTo>
                  <a:lnTo>
                    <a:pt x="6501" y="193"/>
                  </a:lnTo>
                  <a:lnTo>
                    <a:pt x="6492" y="198"/>
                  </a:lnTo>
                  <a:lnTo>
                    <a:pt x="6482" y="202"/>
                  </a:lnTo>
                  <a:lnTo>
                    <a:pt x="6474" y="207"/>
                  </a:lnTo>
                  <a:lnTo>
                    <a:pt x="6466" y="213"/>
                  </a:lnTo>
                  <a:lnTo>
                    <a:pt x="6458" y="219"/>
                  </a:lnTo>
                  <a:lnTo>
                    <a:pt x="6451" y="225"/>
                  </a:lnTo>
                  <a:lnTo>
                    <a:pt x="6445" y="233"/>
                  </a:lnTo>
                  <a:lnTo>
                    <a:pt x="6439" y="241"/>
                  </a:lnTo>
                  <a:lnTo>
                    <a:pt x="6434" y="249"/>
                  </a:lnTo>
                  <a:lnTo>
                    <a:pt x="6429" y="258"/>
                  </a:lnTo>
                  <a:lnTo>
                    <a:pt x="6428" y="248"/>
                  </a:lnTo>
                  <a:lnTo>
                    <a:pt x="6427" y="239"/>
                  </a:lnTo>
                  <a:lnTo>
                    <a:pt x="6427" y="231"/>
                  </a:lnTo>
                  <a:lnTo>
                    <a:pt x="6427" y="222"/>
                  </a:lnTo>
                  <a:lnTo>
                    <a:pt x="6428" y="200"/>
                  </a:lnTo>
                  <a:lnTo>
                    <a:pt x="6430" y="180"/>
                  </a:lnTo>
                  <a:lnTo>
                    <a:pt x="6434" y="161"/>
                  </a:lnTo>
                  <a:lnTo>
                    <a:pt x="6439" y="143"/>
                  </a:lnTo>
                  <a:lnTo>
                    <a:pt x="6444" y="126"/>
                  </a:lnTo>
                  <a:lnTo>
                    <a:pt x="6452" y="111"/>
                  </a:lnTo>
                  <a:lnTo>
                    <a:pt x="6460" y="98"/>
                  </a:lnTo>
                  <a:lnTo>
                    <a:pt x="6470" y="85"/>
                  </a:lnTo>
                  <a:lnTo>
                    <a:pt x="6481" y="75"/>
                  </a:lnTo>
                  <a:lnTo>
                    <a:pt x="6493" y="66"/>
                  </a:lnTo>
                  <a:lnTo>
                    <a:pt x="6506" y="57"/>
                  </a:lnTo>
                  <a:lnTo>
                    <a:pt x="6519" y="51"/>
                  </a:lnTo>
                  <a:lnTo>
                    <a:pt x="6535" y="46"/>
                  </a:lnTo>
                  <a:lnTo>
                    <a:pt x="6551" y="43"/>
                  </a:lnTo>
                  <a:lnTo>
                    <a:pt x="6567" y="41"/>
                  </a:lnTo>
                  <a:lnTo>
                    <a:pt x="6585" y="40"/>
                  </a:lnTo>
                  <a:lnTo>
                    <a:pt x="6597" y="40"/>
                  </a:lnTo>
                  <a:lnTo>
                    <a:pt x="6610" y="41"/>
                  </a:lnTo>
                  <a:lnTo>
                    <a:pt x="6621" y="43"/>
                  </a:lnTo>
                  <a:lnTo>
                    <a:pt x="6632" y="45"/>
                  </a:lnTo>
                  <a:lnTo>
                    <a:pt x="6643" y="47"/>
                  </a:lnTo>
                  <a:lnTo>
                    <a:pt x="6653" y="51"/>
                  </a:lnTo>
                  <a:lnTo>
                    <a:pt x="6663" y="55"/>
                  </a:lnTo>
                  <a:lnTo>
                    <a:pt x="6672" y="61"/>
                  </a:lnTo>
                  <a:lnTo>
                    <a:pt x="6690" y="24"/>
                  </a:lnTo>
                  <a:lnTo>
                    <a:pt x="6680" y="18"/>
                  </a:lnTo>
                  <a:lnTo>
                    <a:pt x="6668" y="13"/>
                  </a:lnTo>
                  <a:lnTo>
                    <a:pt x="6655" y="9"/>
                  </a:lnTo>
                  <a:lnTo>
                    <a:pt x="6642" y="6"/>
                  </a:lnTo>
                  <a:lnTo>
                    <a:pt x="6628" y="3"/>
                  </a:lnTo>
                  <a:lnTo>
                    <a:pt x="6614" y="2"/>
                  </a:lnTo>
                  <a:lnTo>
                    <a:pt x="6599" y="1"/>
                  </a:lnTo>
                  <a:lnTo>
                    <a:pt x="6585" y="0"/>
                  </a:lnTo>
                  <a:lnTo>
                    <a:pt x="6562" y="1"/>
                  </a:lnTo>
                  <a:lnTo>
                    <a:pt x="6541" y="4"/>
                  </a:lnTo>
                  <a:lnTo>
                    <a:pt x="6521" y="8"/>
                  </a:lnTo>
                  <a:lnTo>
                    <a:pt x="6502" y="14"/>
                  </a:lnTo>
                  <a:lnTo>
                    <a:pt x="6493" y="18"/>
                  </a:lnTo>
                  <a:lnTo>
                    <a:pt x="6483" y="22"/>
                  </a:lnTo>
                  <a:lnTo>
                    <a:pt x="6475" y="28"/>
                  </a:lnTo>
                  <a:lnTo>
                    <a:pt x="6467" y="33"/>
                  </a:lnTo>
                  <a:lnTo>
                    <a:pt x="6458" y="39"/>
                  </a:lnTo>
                  <a:lnTo>
                    <a:pt x="6451" y="45"/>
                  </a:lnTo>
                  <a:lnTo>
                    <a:pt x="6444" y="51"/>
                  </a:lnTo>
                  <a:lnTo>
                    <a:pt x="6438" y="58"/>
                  </a:lnTo>
                  <a:lnTo>
                    <a:pt x="6430" y="66"/>
                  </a:lnTo>
                  <a:lnTo>
                    <a:pt x="6424" y="74"/>
                  </a:lnTo>
                  <a:lnTo>
                    <a:pt x="6419" y="82"/>
                  </a:lnTo>
                  <a:lnTo>
                    <a:pt x="6413" y="90"/>
                  </a:lnTo>
                  <a:lnTo>
                    <a:pt x="6408" y="100"/>
                  </a:lnTo>
                  <a:lnTo>
                    <a:pt x="6404" y="109"/>
                  </a:lnTo>
                  <a:lnTo>
                    <a:pt x="6399" y="119"/>
                  </a:lnTo>
                  <a:lnTo>
                    <a:pt x="6395" y="130"/>
                  </a:lnTo>
                  <a:lnTo>
                    <a:pt x="6392" y="141"/>
                  </a:lnTo>
                  <a:lnTo>
                    <a:pt x="6389" y="152"/>
                  </a:lnTo>
                  <a:lnTo>
                    <a:pt x="6387" y="165"/>
                  </a:lnTo>
                  <a:lnTo>
                    <a:pt x="6385" y="176"/>
                  </a:lnTo>
                  <a:lnTo>
                    <a:pt x="6382" y="202"/>
                  </a:lnTo>
                  <a:lnTo>
                    <a:pt x="6381" y="230"/>
                  </a:lnTo>
                  <a:lnTo>
                    <a:pt x="6382" y="255"/>
                  </a:lnTo>
                  <a:lnTo>
                    <a:pt x="6384" y="279"/>
                  </a:lnTo>
                  <a:lnTo>
                    <a:pt x="6387" y="302"/>
                  </a:lnTo>
                  <a:lnTo>
                    <a:pt x="6392" y="323"/>
                  </a:lnTo>
                  <a:lnTo>
                    <a:pt x="6399" y="343"/>
                  </a:lnTo>
                  <a:lnTo>
                    <a:pt x="6408" y="362"/>
                  </a:lnTo>
                  <a:lnTo>
                    <a:pt x="6417" y="378"/>
                  </a:lnTo>
                  <a:lnTo>
                    <a:pt x="6427" y="393"/>
                  </a:lnTo>
                  <a:lnTo>
                    <a:pt x="6434" y="401"/>
                  </a:lnTo>
                  <a:lnTo>
                    <a:pt x="6440" y="407"/>
                  </a:lnTo>
                  <a:lnTo>
                    <a:pt x="6447" y="413"/>
                  </a:lnTo>
                  <a:lnTo>
                    <a:pt x="6453" y="418"/>
                  </a:lnTo>
                  <a:lnTo>
                    <a:pt x="6460" y="423"/>
                  </a:lnTo>
                  <a:lnTo>
                    <a:pt x="6469" y="428"/>
                  </a:lnTo>
                  <a:lnTo>
                    <a:pt x="6477" y="433"/>
                  </a:lnTo>
                  <a:lnTo>
                    <a:pt x="6485" y="437"/>
                  </a:lnTo>
                  <a:lnTo>
                    <a:pt x="6494" y="440"/>
                  </a:lnTo>
                  <a:lnTo>
                    <a:pt x="6503" y="443"/>
                  </a:lnTo>
                  <a:lnTo>
                    <a:pt x="6512" y="446"/>
                  </a:lnTo>
                  <a:lnTo>
                    <a:pt x="6522" y="448"/>
                  </a:lnTo>
                  <a:lnTo>
                    <a:pt x="6542" y="451"/>
                  </a:lnTo>
                  <a:lnTo>
                    <a:pt x="6564" y="452"/>
                  </a:lnTo>
                  <a:lnTo>
                    <a:pt x="6580" y="451"/>
                  </a:lnTo>
                  <a:lnTo>
                    <a:pt x="6595" y="449"/>
                  </a:lnTo>
                  <a:lnTo>
                    <a:pt x="6610" y="446"/>
                  </a:lnTo>
                  <a:lnTo>
                    <a:pt x="6624" y="442"/>
                  </a:lnTo>
                  <a:lnTo>
                    <a:pt x="6637" y="437"/>
                  </a:lnTo>
                  <a:lnTo>
                    <a:pt x="6650" y="431"/>
                  </a:lnTo>
                  <a:lnTo>
                    <a:pt x="6661" y="423"/>
                  </a:lnTo>
                  <a:lnTo>
                    <a:pt x="6673" y="415"/>
                  </a:lnTo>
                  <a:lnTo>
                    <a:pt x="6682" y="406"/>
                  </a:lnTo>
                  <a:lnTo>
                    <a:pt x="6690" y="396"/>
                  </a:lnTo>
                  <a:lnTo>
                    <a:pt x="6698" y="384"/>
                  </a:lnTo>
                  <a:lnTo>
                    <a:pt x="6705" y="372"/>
                  </a:lnTo>
                  <a:lnTo>
                    <a:pt x="6709" y="358"/>
                  </a:lnTo>
                  <a:lnTo>
                    <a:pt x="6713" y="345"/>
                  </a:lnTo>
                  <a:lnTo>
                    <a:pt x="6715" y="331"/>
                  </a:lnTo>
                  <a:lnTo>
                    <a:pt x="6716" y="315"/>
                  </a:lnTo>
                  <a:lnTo>
                    <a:pt x="6715" y="301"/>
                  </a:lnTo>
                  <a:lnTo>
                    <a:pt x="6713" y="286"/>
                  </a:lnTo>
                  <a:lnTo>
                    <a:pt x="6710" y="273"/>
                  </a:lnTo>
                  <a:lnTo>
                    <a:pt x="6705" y="260"/>
                  </a:lnTo>
                  <a:lnTo>
                    <a:pt x="6699" y="248"/>
                  </a:lnTo>
                  <a:lnTo>
                    <a:pt x="6691" y="238"/>
                  </a:lnTo>
                  <a:lnTo>
                    <a:pt x="6683" y="228"/>
                  </a:lnTo>
                  <a:lnTo>
                    <a:pt x="6674" y="218"/>
                  </a:lnTo>
                  <a:lnTo>
                    <a:pt x="6663" y="210"/>
                  </a:lnTo>
                  <a:lnTo>
                    <a:pt x="6652" y="203"/>
                  </a:lnTo>
                  <a:lnTo>
                    <a:pt x="6640" y="197"/>
                  </a:lnTo>
                  <a:lnTo>
                    <a:pt x="6626" y="191"/>
                  </a:lnTo>
                  <a:lnTo>
                    <a:pt x="6613" y="187"/>
                  </a:lnTo>
                  <a:lnTo>
                    <a:pt x="6597" y="184"/>
                  </a:lnTo>
                  <a:lnTo>
                    <a:pt x="6582" y="182"/>
                  </a:lnTo>
                  <a:lnTo>
                    <a:pt x="6565" y="182"/>
                  </a:lnTo>
                  <a:close/>
                  <a:moveTo>
                    <a:pt x="6562" y="413"/>
                  </a:moveTo>
                  <a:lnTo>
                    <a:pt x="6547" y="412"/>
                  </a:lnTo>
                  <a:lnTo>
                    <a:pt x="6534" y="411"/>
                  </a:lnTo>
                  <a:lnTo>
                    <a:pt x="6523" y="409"/>
                  </a:lnTo>
                  <a:lnTo>
                    <a:pt x="6510" y="405"/>
                  </a:lnTo>
                  <a:lnTo>
                    <a:pt x="6500" y="401"/>
                  </a:lnTo>
                  <a:lnTo>
                    <a:pt x="6491" y="396"/>
                  </a:lnTo>
                  <a:lnTo>
                    <a:pt x="6481" y="390"/>
                  </a:lnTo>
                  <a:lnTo>
                    <a:pt x="6474" y="384"/>
                  </a:lnTo>
                  <a:lnTo>
                    <a:pt x="6467" y="377"/>
                  </a:lnTo>
                  <a:lnTo>
                    <a:pt x="6460" y="370"/>
                  </a:lnTo>
                  <a:lnTo>
                    <a:pt x="6455" y="362"/>
                  </a:lnTo>
                  <a:lnTo>
                    <a:pt x="6451" y="353"/>
                  </a:lnTo>
                  <a:lnTo>
                    <a:pt x="6448" y="345"/>
                  </a:lnTo>
                  <a:lnTo>
                    <a:pt x="6446" y="336"/>
                  </a:lnTo>
                  <a:lnTo>
                    <a:pt x="6444" y="327"/>
                  </a:lnTo>
                  <a:lnTo>
                    <a:pt x="6444" y="318"/>
                  </a:lnTo>
                  <a:lnTo>
                    <a:pt x="6444" y="308"/>
                  </a:lnTo>
                  <a:lnTo>
                    <a:pt x="6446" y="298"/>
                  </a:lnTo>
                  <a:lnTo>
                    <a:pt x="6448" y="288"/>
                  </a:lnTo>
                  <a:lnTo>
                    <a:pt x="6452" y="279"/>
                  </a:lnTo>
                  <a:lnTo>
                    <a:pt x="6456" y="271"/>
                  </a:lnTo>
                  <a:lnTo>
                    <a:pt x="6463" y="263"/>
                  </a:lnTo>
                  <a:lnTo>
                    <a:pt x="6469" y="255"/>
                  </a:lnTo>
                  <a:lnTo>
                    <a:pt x="6476" y="248"/>
                  </a:lnTo>
                  <a:lnTo>
                    <a:pt x="6483" y="242"/>
                  </a:lnTo>
                  <a:lnTo>
                    <a:pt x="6493" y="237"/>
                  </a:lnTo>
                  <a:lnTo>
                    <a:pt x="6502" y="233"/>
                  </a:lnTo>
                  <a:lnTo>
                    <a:pt x="6512" y="229"/>
                  </a:lnTo>
                  <a:lnTo>
                    <a:pt x="6523" y="225"/>
                  </a:lnTo>
                  <a:lnTo>
                    <a:pt x="6534" y="222"/>
                  </a:lnTo>
                  <a:lnTo>
                    <a:pt x="6546" y="221"/>
                  </a:lnTo>
                  <a:lnTo>
                    <a:pt x="6559" y="220"/>
                  </a:lnTo>
                  <a:lnTo>
                    <a:pt x="6571" y="221"/>
                  </a:lnTo>
                  <a:lnTo>
                    <a:pt x="6583" y="222"/>
                  </a:lnTo>
                  <a:lnTo>
                    <a:pt x="6594" y="224"/>
                  </a:lnTo>
                  <a:lnTo>
                    <a:pt x="6605" y="228"/>
                  </a:lnTo>
                  <a:lnTo>
                    <a:pt x="6615" y="232"/>
                  </a:lnTo>
                  <a:lnTo>
                    <a:pt x="6624" y="236"/>
                  </a:lnTo>
                  <a:lnTo>
                    <a:pt x="6632" y="241"/>
                  </a:lnTo>
                  <a:lnTo>
                    <a:pt x="6641" y="247"/>
                  </a:lnTo>
                  <a:lnTo>
                    <a:pt x="6647" y="253"/>
                  </a:lnTo>
                  <a:lnTo>
                    <a:pt x="6653" y="260"/>
                  </a:lnTo>
                  <a:lnTo>
                    <a:pt x="6658" y="269"/>
                  </a:lnTo>
                  <a:lnTo>
                    <a:pt x="6662" y="277"/>
                  </a:lnTo>
                  <a:lnTo>
                    <a:pt x="6666" y="286"/>
                  </a:lnTo>
                  <a:lnTo>
                    <a:pt x="6669" y="296"/>
                  </a:lnTo>
                  <a:lnTo>
                    <a:pt x="6671" y="306"/>
                  </a:lnTo>
                  <a:lnTo>
                    <a:pt x="6671" y="316"/>
                  </a:lnTo>
                  <a:lnTo>
                    <a:pt x="6670" y="327"/>
                  </a:lnTo>
                  <a:lnTo>
                    <a:pt x="6669" y="338"/>
                  </a:lnTo>
                  <a:lnTo>
                    <a:pt x="6666" y="347"/>
                  </a:lnTo>
                  <a:lnTo>
                    <a:pt x="6662" y="356"/>
                  </a:lnTo>
                  <a:lnTo>
                    <a:pt x="6658" y="365"/>
                  </a:lnTo>
                  <a:lnTo>
                    <a:pt x="6653" y="373"/>
                  </a:lnTo>
                  <a:lnTo>
                    <a:pt x="6647" y="380"/>
                  </a:lnTo>
                  <a:lnTo>
                    <a:pt x="6641" y="387"/>
                  </a:lnTo>
                  <a:lnTo>
                    <a:pt x="6632" y="392"/>
                  </a:lnTo>
                  <a:lnTo>
                    <a:pt x="6624" y="398"/>
                  </a:lnTo>
                  <a:lnTo>
                    <a:pt x="6616" y="403"/>
                  </a:lnTo>
                  <a:lnTo>
                    <a:pt x="6605" y="406"/>
                  </a:lnTo>
                  <a:lnTo>
                    <a:pt x="6596" y="409"/>
                  </a:lnTo>
                  <a:lnTo>
                    <a:pt x="6585" y="411"/>
                  </a:lnTo>
                  <a:lnTo>
                    <a:pt x="6573" y="413"/>
                  </a:lnTo>
                  <a:lnTo>
                    <a:pt x="6562" y="413"/>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15" name="Rectangle 115">
              <a:extLst>
                <a:ext uri="{FF2B5EF4-FFF2-40B4-BE49-F238E27FC236}">
                  <a16:creationId xmlns:a16="http://schemas.microsoft.com/office/drawing/2014/main" id="{4497223B-F422-D14D-43CD-1B6C47234149}"/>
                </a:ext>
              </a:extLst>
            </p:cNvPr>
            <p:cNvSpPr>
              <a:spLocks noChangeArrowheads="1"/>
            </p:cNvSpPr>
            <p:nvPr userDrawn="1"/>
          </p:nvSpPr>
          <p:spPr bwMode="auto">
            <a:xfrm>
              <a:off x="3948113" y="3195638"/>
              <a:ext cx="19050" cy="377825"/>
            </a:xfrm>
            <a:prstGeom prst="rect">
              <a:avLst/>
            </a:prstGeom>
            <a:solidFill>
              <a:srgbClr val="1D3C7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it-IT"/>
            </a:p>
          </p:txBody>
        </p:sp>
        <p:sp>
          <p:nvSpPr>
            <p:cNvPr id="116" name="Freeform 116">
              <a:extLst>
                <a:ext uri="{FF2B5EF4-FFF2-40B4-BE49-F238E27FC236}">
                  <a16:creationId xmlns:a16="http://schemas.microsoft.com/office/drawing/2014/main" id="{85636B90-5155-F236-E067-E68196DE028B}"/>
                </a:ext>
              </a:extLst>
            </p:cNvPr>
            <p:cNvSpPr>
              <a:spLocks/>
            </p:cNvSpPr>
            <p:nvPr userDrawn="1"/>
          </p:nvSpPr>
          <p:spPr bwMode="auto">
            <a:xfrm>
              <a:off x="4598988" y="3194051"/>
              <a:ext cx="71437" cy="90488"/>
            </a:xfrm>
            <a:custGeom>
              <a:avLst/>
              <a:gdLst>
                <a:gd name="T0" fmla="*/ 473 w 630"/>
                <a:gd name="T1" fmla="*/ 478 h 795"/>
                <a:gd name="T2" fmla="*/ 510 w 630"/>
                <a:gd name="T3" fmla="*/ 441 h 795"/>
                <a:gd name="T4" fmla="*/ 539 w 630"/>
                <a:gd name="T5" fmla="*/ 407 h 795"/>
                <a:gd name="T6" fmla="*/ 563 w 630"/>
                <a:gd name="T7" fmla="*/ 375 h 795"/>
                <a:gd name="T8" fmla="*/ 579 w 630"/>
                <a:gd name="T9" fmla="*/ 345 h 795"/>
                <a:gd name="T10" fmla="*/ 591 w 630"/>
                <a:gd name="T11" fmla="*/ 315 h 795"/>
                <a:gd name="T12" fmla="*/ 599 w 630"/>
                <a:gd name="T13" fmla="*/ 287 h 795"/>
                <a:gd name="T14" fmla="*/ 603 w 630"/>
                <a:gd name="T15" fmla="*/ 259 h 795"/>
                <a:gd name="T16" fmla="*/ 604 w 630"/>
                <a:gd name="T17" fmla="*/ 230 h 795"/>
                <a:gd name="T18" fmla="*/ 602 w 630"/>
                <a:gd name="T19" fmla="*/ 205 h 795"/>
                <a:gd name="T20" fmla="*/ 598 w 630"/>
                <a:gd name="T21" fmla="*/ 180 h 795"/>
                <a:gd name="T22" fmla="*/ 592 w 630"/>
                <a:gd name="T23" fmla="*/ 156 h 795"/>
                <a:gd name="T24" fmla="*/ 583 w 630"/>
                <a:gd name="T25" fmla="*/ 135 h 795"/>
                <a:gd name="T26" fmla="*/ 571 w 630"/>
                <a:gd name="T27" fmla="*/ 114 h 795"/>
                <a:gd name="T28" fmla="*/ 558 w 630"/>
                <a:gd name="T29" fmla="*/ 95 h 795"/>
                <a:gd name="T30" fmla="*/ 542 w 630"/>
                <a:gd name="T31" fmla="*/ 78 h 795"/>
                <a:gd name="T32" fmla="*/ 524 w 630"/>
                <a:gd name="T33" fmla="*/ 61 h 795"/>
                <a:gd name="T34" fmla="*/ 504 w 630"/>
                <a:gd name="T35" fmla="*/ 47 h 795"/>
                <a:gd name="T36" fmla="*/ 481 w 630"/>
                <a:gd name="T37" fmla="*/ 35 h 795"/>
                <a:gd name="T38" fmla="*/ 457 w 630"/>
                <a:gd name="T39" fmla="*/ 24 h 795"/>
                <a:gd name="T40" fmla="*/ 431 w 630"/>
                <a:gd name="T41" fmla="*/ 15 h 795"/>
                <a:gd name="T42" fmla="*/ 405 w 630"/>
                <a:gd name="T43" fmla="*/ 9 h 795"/>
                <a:gd name="T44" fmla="*/ 375 w 630"/>
                <a:gd name="T45" fmla="*/ 4 h 795"/>
                <a:gd name="T46" fmla="*/ 345 w 630"/>
                <a:gd name="T47" fmla="*/ 1 h 795"/>
                <a:gd name="T48" fmla="*/ 312 w 630"/>
                <a:gd name="T49" fmla="*/ 0 h 795"/>
                <a:gd name="T50" fmla="*/ 261 w 630"/>
                <a:gd name="T51" fmla="*/ 2 h 795"/>
                <a:gd name="T52" fmla="*/ 212 w 630"/>
                <a:gd name="T53" fmla="*/ 10 h 795"/>
                <a:gd name="T54" fmla="*/ 168 w 630"/>
                <a:gd name="T55" fmla="*/ 22 h 795"/>
                <a:gd name="T56" fmla="*/ 126 w 630"/>
                <a:gd name="T57" fmla="*/ 39 h 795"/>
                <a:gd name="T58" fmla="*/ 88 w 630"/>
                <a:gd name="T59" fmla="*/ 59 h 795"/>
                <a:gd name="T60" fmla="*/ 55 w 630"/>
                <a:gd name="T61" fmla="*/ 84 h 795"/>
                <a:gd name="T62" fmla="*/ 25 w 630"/>
                <a:gd name="T63" fmla="*/ 113 h 795"/>
                <a:gd name="T64" fmla="*/ 0 w 630"/>
                <a:gd name="T65" fmla="*/ 145 h 795"/>
                <a:gd name="T66" fmla="*/ 140 w 630"/>
                <a:gd name="T67" fmla="*/ 220 h 795"/>
                <a:gd name="T68" fmla="*/ 156 w 630"/>
                <a:gd name="T69" fmla="*/ 203 h 795"/>
                <a:gd name="T70" fmla="*/ 174 w 630"/>
                <a:gd name="T71" fmla="*/ 188 h 795"/>
                <a:gd name="T72" fmla="*/ 192 w 630"/>
                <a:gd name="T73" fmla="*/ 176 h 795"/>
                <a:gd name="T74" fmla="*/ 213 w 630"/>
                <a:gd name="T75" fmla="*/ 167 h 795"/>
                <a:gd name="T76" fmla="*/ 236 w 630"/>
                <a:gd name="T77" fmla="*/ 158 h 795"/>
                <a:gd name="T78" fmla="*/ 259 w 630"/>
                <a:gd name="T79" fmla="*/ 154 h 795"/>
                <a:gd name="T80" fmla="*/ 282 w 630"/>
                <a:gd name="T81" fmla="*/ 151 h 795"/>
                <a:gd name="T82" fmla="*/ 310 w 630"/>
                <a:gd name="T83" fmla="*/ 152 h 795"/>
                <a:gd name="T84" fmla="*/ 337 w 630"/>
                <a:gd name="T85" fmla="*/ 155 h 795"/>
                <a:gd name="T86" fmla="*/ 361 w 630"/>
                <a:gd name="T87" fmla="*/ 161 h 795"/>
                <a:gd name="T88" fmla="*/ 381 w 630"/>
                <a:gd name="T89" fmla="*/ 171 h 795"/>
                <a:gd name="T90" fmla="*/ 396 w 630"/>
                <a:gd name="T91" fmla="*/ 183 h 795"/>
                <a:gd name="T92" fmla="*/ 409 w 630"/>
                <a:gd name="T93" fmla="*/ 198 h 795"/>
                <a:gd name="T94" fmla="*/ 417 w 630"/>
                <a:gd name="T95" fmla="*/ 217 h 795"/>
                <a:gd name="T96" fmla="*/ 420 w 630"/>
                <a:gd name="T97" fmla="*/ 238 h 795"/>
                <a:gd name="T98" fmla="*/ 420 w 630"/>
                <a:gd name="T99" fmla="*/ 262 h 795"/>
                <a:gd name="T100" fmla="*/ 416 w 630"/>
                <a:gd name="T101" fmla="*/ 285 h 795"/>
                <a:gd name="T102" fmla="*/ 410 w 630"/>
                <a:gd name="T103" fmla="*/ 302 h 795"/>
                <a:gd name="T104" fmla="*/ 401 w 630"/>
                <a:gd name="T105" fmla="*/ 319 h 795"/>
                <a:gd name="T106" fmla="*/ 389 w 630"/>
                <a:gd name="T107" fmla="*/ 338 h 795"/>
                <a:gd name="T108" fmla="*/ 372 w 630"/>
                <a:gd name="T109" fmla="*/ 358 h 795"/>
                <a:gd name="T110" fmla="*/ 352 w 630"/>
                <a:gd name="T111" fmla="*/ 381 h 795"/>
                <a:gd name="T112" fmla="*/ 36 w 630"/>
                <a:gd name="T113" fmla="*/ 678 h 795"/>
                <a:gd name="T114" fmla="*/ 630 w 630"/>
                <a:gd name="T115" fmla="*/ 795 h 795"/>
                <a:gd name="T116" fmla="*/ 292 w 630"/>
                <a:gd name="T117" fmla="*/ 648 h 7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30" h="795">
                  <a:moveTo>
                    <a:pt x="292" y="648"/>
                  </a:moveTo>
                  <a:lnTo>
                    <a:pt x="473" y="478"/>
                  </a:lnTo>
                  <a:lnTo>
                    <a:pt x="493" y="459"/>
                  </a:lnTo>
                  <a:lnTo>
                    <a:pt x="510" y="441"/>
                  </a:lnTo>
                  <a:lnTo>
                    <a:pt x="526" y="423"/>
                  </a:lnTo>
                  <a:lnTo>
                    <a:pt x="539" y="407"/>
                  </a:lnTo>
                  <a:lnTo>
                    <a:pt x="552" y="390"/>
                  </a:lnTo>
                  <a:lnTo>
                    <a:pt x="563" y="375"/>
                  </a:lnTo>
                  <a:lnTo>
                    <a:pt x="571" y="359"/>
                  </a:lnTo>
                  <a:lnTo>
                    <a:pt x="579" y="345"/>
                  </a:lnTo>
                  <a:lnTo>
                    <a:pt x="586" y="329"/>
                  </a:lnTo>
                  <a:lnTo>
                    <a:pt x="591" y="315"/>
                  </a:lnTo>
                  <a:lnTo>
                    <a:pt x="596" y="301"/>
                  </a:lnTo>
                  <a:lnTo>
                    <a:pt x="599" y="287"/>
                  </a:lnTo>
                  <a:lnTo>
                    <a:pt x="601" y="273"/>
                  </a:lnTo>
                  <a:lnTo>
                    <a:pt x="603" y="259"/>
                  </a:lnTo>
                  <a:lnTo>
                    <a:pt x="603" y="245"/>
                  </a:lnTo>
                  <a:lnTo>
                    <a:pt x="604" y="230"/>
                  </a:lnTo>
                  <a:lnTo>
                    <a:pt x="603" y="217"/>
                  </a:lnTo>
                  <a:lnTo>
                    <a:pt x="602" y="205"/>
                  </a:lnTo>
                  <a:lnTo>
                    <a:pt x="601" y="192"/>
                  </a:lnTo>
                  <a:lnTo>
                    <a:pt x="598" y="180"/>
                  </a:lnTo>
                  <a:lnTo>
                    <a:pt x="596" y="168"/>
                  </a:lnTo>
                  <a:lnTo>
                    <a:pt x="592" y="156"/>
                  </a:lnTo>
                  <a:lnTo>
                    <a:pt x="588" y="145"/>
                  </a:lnTo>
                  <a:lnTo>
                    <a:pt x="583" y="135"/>
                  </a:lnTo>
                  <a:lnTo>
                    <a:pt x="577" y="124"/>
                  </a:lnTo>
                  <a:lnTo>
                    <a:pt x="571" y="114"/>
                  </a:lnTo>
                  <a:lnTo>
                    <a:pt x="565" y="105"/>
                  </a:lnTo>
                  <a:lnTo>
                    <a:pt x="558" y="95"/>
                  </a:lnTo>
                  <a:lnTo>
                    <a:pt x="551" y="86"/>
                  </a:lnTo>
                  <a:lnTo>
                    <a:pt x="542" y="78"/>
                  </a:lnTo>
                  <a:lnTo>
                    <a:pt x="533" y="70"/>
                  </a:lnTo>
                  <a:lnTo>
                    <a:pt x="524" y="61"/>
                  </a:lnTo>
                  <a:lnTo>
                    <a:pt x="514" y="54"/>
                  </a:lnTo>
                  <a:lnTo>
                    <a:pt x="504" y="47"/>
                  </a:lnTo>
                  <a:lnTo>
                    <a:pt x="493" y="41"/>
                  </a:lnTo>
                  <a:lnTo>
                    <a:pt x="481" y="35"/>
                  </a:lnTo>
                  <a:lnTo>
                    <a:pt x="470" y="29"/>
                  </a:lnTo>
                  <a:lnTo>
                    <a:pt x="457" y="24"/>
                  </a:lnTo>
                  <a:lnTo>
                    <a:pt x="445" y="19"/>
                  </a:lnTo>
                  <a:lnTo>
                    <a:pt x="431" y="15"/>
                  </a:lnTo>
                  <a:lnTo>
                    <a:pt x="418" y="12"/>
                  </a:lnTo>
                  <a:lnTo>
                    <a:pt x="405" y="9"/>
                  </a:lnTo>
                  <a:lnTo>
                    <a:pt x="390" y="6"/>
                  </a:lnTo>
                  <a:lnTo>
                    <a:pt x="375" y="4"/>
                  </a:lnTo>
                  <a:lnTo>
                    <a:pt x="360" y="2"/>
                  </a:lnTo>
                  <a:lnTo>
                    <a:pt x="345" y="1"/>
                  </a:lnTo>
                  <a:lnTo>
                    <a:pt x="328" y="0"/>
                  </a:lnTo>
                  <a:lnTo>
                    <a:pt x="312" y="0"/>
                  </a:lnTo>
                  <a:lnTo>
                    <a:pt x="286" y="0"/>
                  </a:lnTo>
                  <a:lnTo>
                    <a:pt x="261" y="2"/>
                  </a:lnTo>
                  <a:lnTo>
                    <a:pt x="236" y="5"/>
                  </a:lnTo>
                  <a:lnTo>
                    <a:pt x="212" y="10"/>
                  </a:lnTo>
                  <a:lnTo>
                    <a:pt x="189" y="15"/>
                  </a:lnTo>
                  <a:lnTo>
                    <a:pt x="168" y="22"/>
                  </a:lnTo>
                  <a:lnTo>
                    <a:pt x="146" y="29"/>
                  </a:lnTo>
                  <a:lnTo>
                    <a:pt x="126" y="39"/>
                  </a:lnTo>
                  <a:lnTo>
                    <a:pt x="106" y="49"/>
                  </a:lnTo>
                  <a:lnTo>
                    <a:pt x="88" y="59"/>
                  </a:lnTo>
                  <a:lnTo>
                    <a:pt x="71" y="72"/>
                  </a:lnTo>
                  <a:lnTo>
                    <a:pt x="55" y="84"/>
                  </a:lnTo>
                  <a:lnTo>
                    <a:pt x="39" y="98"/>
                  </a:lnTo>
                  <a:lnTo>
                    <a:pt x="25" y="113"/>
                  </a:lnTo>
                  <a:lnTo>
                    <a:pt x="12" y="128"/>
                  </a:lnTo>
                  <a:lnTo>
                    <a:pt x="0" y="145"/>
                  </a:lnTo>
                  <a:lnTo>
                    <a:pt x="132" y="229"/>
                  </a:lnTo>
                  <a:lnTo>
                    <a:pt x="140" y="220"/>
                  </a:lnTo>
                  <a:lnTo>
                    <a:pt x="148" y="211"/>
                  </a:lnTo>
                  <a:lnTo>
                    <a:pt x="156" y="203"/>
                  </a:lnTo>
                  <a:lnTo>
                    <a:pt x="164" y="195"/>
                  </a:lnTo>
                  <a:lnTo>
                    <a:pt x="174" y="188"/>
                  </a:lnTo>
                  <a:lnTo>
                    <a:pt x="183" y="182"/>
                  </a:lnTo>
                  <a:lnTo>
                    <a:pt x="192" y="176"/>
                  </a:lnTo>
                  <a:lnTo>
                    <a:pt x="203" y="171"/>
                  </a:lnTo>
                  <a:lnTo>
                    <a:pt x="213" y="167"/>
                  </a:lnTo>
                  <a:lnTo>
                    <a:pt x="224" y="162"/>
                  </a:lnTo>
                  <a:lnTo>
                    <a:pt x="236" y="158"/>
                  </a:lnTo>
                  <a:lnTo>
                    <a:pt x="247" y="156"/>
                  </a:lnTo>
                  <a:lnTo>
                    <a:pt x="259" y="154"/>
                  </a:lnTo>
                  <a:lnTo>
                    <a:pt x="271" y="152"/>
                  </a:lnTo>
                  <a:lnTo>
                    <a:pt x="282" y="151"/>
                  </a:lnTo>
                  <a:lnTo>
                    <a:pt x="295" y="151"/>
                  </a:lnTo>
                  <a:lnTo>
                    <a:pt x="310" y="152"/>
                  </a:lnTo>
                  <a:lnTo>
                    <a:pt x="325" y="153"/>
                  </a:lnTo>
                  <a:lnTo>
                    <a:pt x="337" y="155"/>
                  </a:lnTo>
                  <a:lnTo>
                    <a:pt x="350" y="157"/>
                  </a:lnTo>
                  <a:lnTo>
                    <a:pt x="361" y="161"/>
                  </a:lnTo>
                  <a:lnTo>
                    <a:pt x="371" y="165"/>
                  </a:lnTo>
                  <a:lnTo>
                    <a:pt x="381" y="171"/>
                  </a:lnTo>
                  <a:lnTo>
                    <a:pt x="389" y="177"/>
                  </a:lnTo>
                  <a:lnTo>
                    <a:pt x="396" y="183"/>
                  </a:lnTo>
                  <a:lnTo>
                    <a:pt x="404" y="190"/>
                  </a:lnTo>
                  <a:lnTo>
                    <a:pt x="409" y="198"/>
                  </a:lnTo>
                  <a:lnTo>
                    <a:pt x="413" y="208"/>
                  </a:lnTo>
                  <a:lnTo>
                    <a:pt x="417" y="217"/>
                  </a:lnTo>
                  <a:lnTo>
                    <a:pt x="419" y="226"/>
                  </a:lnTo>
                  <a:lnTo>
                    <a:pt x="420" y="238"/>
                  </a:lnTo>
                  <a:lnTo>
                    <a:pt x="421" y="248"/>
                  </a:lnTo>
                  <a:lnTo>
                    <a:pt x="420" y="262"/>
                  </a:lnTo>
                  <a:lnTo>
                    <a:pt x="418" y="278"/>
                  </a:lnTo>
                  <a:lnTo>
                    <a:pt x="416" y="285"/>
                  </a:lnTo>
                  <a:lnTo>
                    <a:pt x="414" y="293"/>
                  </a:lnTo>
                  <a:lnTo>
                    <a:pt x="410" y="302"/>
                  </a:lnTo>
                  <a:lnTo>
                    <a:pt x="407" y="310"/>
                  </a:lnTo>
                  <a:lnTo>
                    <a:pt x="401" y="319"/>
                  </a:lnTo>
                  <a:lnTo>
                    <a:pt x="395" y="328"/>
                  </a:lnTo>
                  <a:lnTo>
                    <a:pt x="389" y="338"/>
                  </a:lnTo>
                  <a:lnTo>
                    <a:pt x="381" y="348"/>
                  </a:lnTo>
                  <a:lnTo>
                    <a:pt x="372" y="358"/>
                  </a:lnTo>
                  <a:lnTo>
                    <a:pt x="362" y="369"/>
                  </a:lnTo>
                  <a:lnTo>
                    <a:pt x="352" y="381"/>
                  </a:lnTo>
                  <a:lnTo>
                    <a:pt x="339" y="392"/>
                  </a:lnTo>
                  <a:lnTo>
                    <a:pt x="36" y="678"/>
                  </a:lnTo>
                  <a:lnTo>
                    <a:pt x="36" y="795"/>
                  </a:lnTo>
                  <a:lnTo>
                    <a:pt x="630" y="795"/>
                  </a:lnTo>
                  <a:lnTo>
                    <a:pt x="630" y="648"/>
                  </a:lnTo>
                  <a:lnTo>
                    <a:pt x="292" y="648"/>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7" name="Freeform 117">
              <a:extLst>
                <a:ext uri="{FF2B5EF4-FFF2-40B4-BE49-F238E27FC236}">
                  <a16:creationId xmlns:a16="http://schemas.microsoft.com/office/drawing/2014/main" id="{9459D7E3-3C5E-6F59-36AC-7C8AC52F678A}"/>
                </a:ext>
              </a:extLst>
            </p:cNvPr>
            <p:cNvSpPr>
              <a:spLocks/>
            </p:cNvSpPr>
            <p:nvPr userDrawn="1"/>
          </p:nvSpPr>
          <p:spPr bwMode="auto">
            <a:xfrm>
              <a:off x="4678363" y="3194051"/>
              <a:ext cx="76200" cy="92075"/>
            </a:xfrm>
            <a:custGeom>
              <a:avLst/>
              <a:gdLst>
                <a:gd name="T0" fmla="*/ 372 w 672"/>
                <a:gd name="T1" fmla="*/ 807 h 809"/>
                <a:gd name="T2" fmla="*/ 423 w 672"/>
                <a:gd name="T3" fmla="*/ 797 h 809"/>
                <a:gd name="T4" fmla="*/ 471 w 672"/>
                <a:gd name="T5" fmla="*/ 782 h 809"/>
                <a:gd name="T6" fmla="*/ 514 w 672"/>
                <a:gd name="T7" fmla="*/ 758 h 809"/>
                <a:gd name="T8" fmla="*/ 553 w 672"/>
                <a:gd name="T9" fmla="*/ 727 h 809"/>
                <a:gd name="T10" fmla="*/ 589 w 672"/>
                <a:gd name="T11" fmla="*/ 689 h 809"/>
                <a:gd name="T12" fmla="*/ 618 w 672"/>
                <a:gd name="T13" fmla="*/ 645 h 809"/>
                <a:gd name="T14" fmla="*/ 641 w 672"/>
                <a:gd name="T15" fmla="*/ 594 h 809"/>
                <a:gd name="T16" fmla="*/ 658 w 672"/>
                <a:gd name="T17" fmla="*/ 537 h 809"/>
                <a:gd name="T18" fmla="*/ 669 w 672"/>
                <a:gd name="T19" fmla="*/ 474 h 809"/>
                <a:gd name="T20" fmla="*/ 672 w 672"/>
                <a:gd name="T21" fmla="*/ 404 h 809"/>
                <a:gd name="T22" fmla="*/ 669 w 672"/>
                <a:gd name="T23" fmla="*/ 335 h 809"/>
                <a:gd name="T24" fmla="*/ 658 w 672"/>
                <a:gd name="T25" fmla="*/ 271 h 809"/>
                <a:gd name="T26" fmla="*/ 641 w 672"/>
                <a:gd name="T27" fmla="*/ 213 h 809"/>
                <a:gd name="T28" fmla="*/ 618 w 672"/>
                <a:gd name="T29" fmla="*/ 162 h 809"/>
                <a:gd name="T30" fmla="*/ 589 w 672"/>
                <a:gd name="T31" fmla="*/ 118 h 809"/>
                <a:gd name="T32" fmla="*/ 553 w 672"/>
                <a:gd name="T33" fmla="*/ 80 h 809"/>
                <a:gd name="T34" fmla="*/ 514 w 672"/>
                <a:gd name="T35" fmla="*/ 50 h 809"/>
                <a:gd name="T36" fmla="*/ 471 w 672"/>
                <a:gd name="T37" fmla="*/ 26 h 809"/>
                <a:gd name="T38" fmla="*/ 423 w 672"/>
                <a:gd name="T39" fmla="*/ 10 h 809"/>
                <a:gd name="T40" fmla="*/ 372 w 672"/>
                <a:gd name="T41" fmla="*/ 1 h 809"/>
                <a:gd name="T42" fmla="*/ 318 w 672"/>
                <a:gd name="T43" fmla="*/ 0 h 809"/>
                <a:gd name="T44" fmla="*/ 267 w 672"/>
                <a:gd name="T45" fmla="*/ 6 h 809"/>
                <a:gd name="T46" fmla="*/ 218 w 672"/>
                <a:gd name="T47" fmla="*/ 20 h 809"/>
                <a:gd name="T48" fmla="*/ 172 w 672"/>
                <a:gd name="T49" fmla="*/ 41 h 809"/>
                <a:gd name="T50" fmla="*/ 132 w 672"/>
                <a:gd name="T51" fmla="*/ 70 h 809"/>
                <a:gd name="T52" fmla="*/ 96 w 672"/>
                <a:gd name="T53" fmla="*/ 105 h 809"/>
                <a:gd name="T54" fmla="*/ 64 w 672"/>
                <a:gd name="T55" fmla="*/ 147 h 809"/>
                <a:gd name="T56" fmla="*/ 39 w 672"/>
                <a:gd name="T57" fmla="*/ 195 h 809"/>
                <a:gd name="T58" fmla="*/ 19 w 672"/>
                <a:gd name="T59" fmla="*/ 251 h 809"/>
                <a:gd name="T60" fmla="*/ 6 w 672"/>
                <a:gd name="T61" fmla="*/ 312 h 809"/>
                <a:gd name="T62" fmla="*/ 0 w 672"/>
                <a:gd name="T63" fmla="*/ 380 h 809"/>
                <a:gd name="T64" fmla="*/ 1 w 672"/>
                <a:gd name="T65" fmla="*/ 451 h 809"/>
                <a:gd name="T66" fmla="*/ 10 w 672"/>
                <a:gd name="T67" fmla="*/ 516 h 809"/>
                <a:gd name="T68" fmla="*/ 24 w 672"/>
                <a:gd name="T69" fmla="*/ 576 h 809"/>
                <a:gd name="T70" fmla="*/ 46 w 672"/>
                <a:gd name="T71" fmla="*/ 629 h 809"/>
                <a:gd name="T72" fmla="*/ 74 w 672"/>
                <a:gd name="T73" fmla="*/ 676 h 809"/>
                <a:gd name="T74" fmla="*/ 107 w 672"/>
                <a:gd name="T75" fmla="*/ 715 h 809"/>
                <a:gd name="T76" fmla="*/ 145 w 672"/>
                <a:gd name="T77" fmla="*/ 749 h 809"/>
                <a:gd name="T78" fmla="*/ 187 w 672"/>
                <a:gd name="T79" fmla="*/ 775 h 809"/>
                <a:gd name="T80" fmla="*/ 234 w 672"/>
                <a:gd name="T81" fmla="*/ 793 h 809"/>
                <a:gd name="T82" fmla="*/ 283 w 672"/>
                <a:gd name="T83" fmla="*/ 805 h 809"/>
                <a:gd name="T84" fmla="*/ 336 w 672"/>
                <a:gd name="T85" fmla="*/ 809 h 8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72" h="809">
                  <a:moveTo>
                    <a:pt x="336" y="809"/>
                  </a:moveTo>
                  <a:lnTo>
                    <a:pt x="355" y="808"/>
                  </a:lnTo>
                  <a:lnTo>
                    <a:pt x="372" y="807"/>
                  </a:lnTo>
                  <a:lnTo>
                    <a:pt x="389" y="805"/>
                  </a:lnTo>
                  <a:lnTo>
                    <a:pt x="406" y="801"/>
                  </a:lnTo>
                  <a:lnTo>
                    <a:pt x="423" y="797"/>
                  </a:lnTo>
                  <a:lnTo>
                    <a:pt x="440" y="793"/>
                  </a:lnTo>
                  <a:lnTo>
                    <a:pt x="455" y="788"/>
                  </a:lnTo>
                  <a:lnTo>
                    <a:pt x="471" y="782"/>
                  </a:lnTo>
                  <a:lnTo>
                    <a:pt x="486" y="775"/>
                  </a:lnTo>
                  <a:lnTo>
                    <a:pt x="501" y="766"/>
                  </a:lnTo>
                  <a:lnTo>
                    <a:pt x="514" y="758"/>
                  </a:lnTo>
                  <a:lnTo>
                    <a:pt x="528" y="749"/>
                  </a:lnTo>
                  <a:lnTo>
                    <a:pt x="541" y="739"/>
                  </a:lnTo>
                  <a:lnTo>
                    <a:pt x="553" y="727"/>
                  </a:lnTo>
                  <a:lnTo>
                    <a:pt x="566" y="715"/>
                  </a:lnTo>
                  <a:lnTo>
                    <a:pt x="577" y="702"/>
                  </a:lnTo>
                  <a:lnTo>
                    <a:pt x="589" y="689"/>
                  </a:lnTo>
                  <a:lnTo>
                    <a:pt x="599" y="676"/>
                  </a:lnTo>
                  <a:lnTo>
                    <a:pt x="608" y="660"/>
                  </a:lnTo>
                  <a:lnTo>
                    <a:pt x="618" y="645"/>
                  </a:lnTo>
                  <a:lnTo>
                    <a:pt x="626" y="629"/>
                  </a:lnTo>
                  <a:lnTo>
                    <a:pt x="634" y="612"/>
                  </a:lnTo>
                  <a:lnTo>
                    <a:pt x="641" y="594"/>
                  </a:lnTo>
                  <a:lnTo>
                    <a:pt x="648" y="576"/>
                  </a:lnTo>
                  <a:lnTo>
                    <a:pt x="654" y="557"/>
                  </a:lnTo>
                  <a:lnTo>
                    <a:pt x="658" y="537"/>
                  </a:lnTo>
                  <a:lnTo>
                    <a:pt x="663" y="516"/>
                  </a:lnTo>
                  <a:lnTo>
                    <a:pt x="666" y="495"/>
                  </a:lnTo>
                  <a:lnTo>
                    <a:pt x="669" y="474"/>
                  </a:lnTo>
                  <a:lnTo>
                    <a:pt x="671" y="451"/>
                  </a:lnTo>
                  <a:lnTo>
                    <a:pt x="672" y="427"/>
                  </a:lnTo>
                  <a:lnTo>
                    <a:pt x="672" y="404"/>
                  </a:lnTo>
                  <a:lnTo>
                    <a:pt x="672" y="380"/>
                  </a:lnTo>
                  <a:lnTo>
                    <a:pt x="671" y="356"/>
                  </a:lnTo>
                  <a:lnTo>
                    <a:pt x="669" y="335"/>
                  </a:lnTo>
                  <a:lnTo>
                    <a:pt x="666" y="312"/>
                  </a:lnTo>
                  <a:lnTo>
                    <a:pt x="663" y="291"/>
                  </a:lnTo>
                  <a:lnTo>
                    <a:pt x="658" y="271"/>
                  </a:lnTo>
                  <a:lnTo>
                    <a:pt x="654" y="251"/>
                  </a:lnTo>
                  <a:lnTo>
                    <a:pt x="648" y="231"/>
                  </a:lnTo>
                  <a:lnTo>
                    <a:pt x="641" y="213"/>
                  </a:lnTo>
                  <a:lnTo>
                    <a:pt x="634" y="195"/>
                  </a:lnTo>
                  <a:lnTo>
                    <a:pt x="626" y="179"/>
                  </a:lnTo>
                  <a:lnTo>
                    <a:pt x="618" y="162"/>
                  </a:lnTo>
                  <a:lnTo>
                    <a:pt x="608" y="147"/>
                  </a:lnTo>
                  <a:lnTo>
                    <a:pt x="599" y="132"/>
                  </a:lnTo>
                  <a:lnTo>
                    <a:pt x="589" y="118"/>
                  </a:lnTo>
                  <a:lnTo>
                    <a:pt x="577" y="105"/>
                  </a:lnTo>
                  <a:lnTo>
                    <a:pt x="566" y="92"/>
                  </a:lnTo>
                  <a:lnTo>
                    <a:pt x="553" y="80"/>
                  </a:lnTo>
                  <a:lnTo>
                    <a:pt x="541" y="70"/>
                  </a:lnTo>
                  <a:lnTo>
                    <a:pt x="528" y="59"/>
                  </a:lnTo>
                  <a:lnTo>
                    <a:pt x="514" y="50"/>
                  </a:lnTo>
                  <a:lnTo>
                    <a:pt x="501" y="41"/>
                  </a:lnTo>
                  <a:lnTo>
                    <a:pt x="486" y="34"/>
                  </a:lnTo>
                  <a:lnTo>
                    <a:pt x="471" y="26"/>
                  </a:lnTo>
                  <a:lnTo>
                    <a:pt x="455" y="20"/>
                  </a:lnTo>
                  <a:lnTo>
                    <a:pt x="440" y="14"/>
                  </a:lnTo>
                  <a:lnTo>
                    <a:pt x="423" y="10"/>
                  </a:lnTo>
                  <a:lnTo>
                    <a:pt x="406" y="6"/>
                  </a:lnTo>
                  <a:lnTo>
                    <a:pt x="389" y="3"/>
                  </a:lnTo>
                  <a:lnTo>
                    <a:pt x="372" y="1"/>
                  </a:lnTo>
                  <a:lnTo>
                    <a:pt x="355" y="0"/>
                  </a:lnTo>
                  <a:lnTo>
                    <a:pt x="336" y="0"/>
                  </a:lnTo>
                  <a:lnTo>
                    <a:pt x="318" y="0"/>
                  </a:lnTo>
                  <a:lnTo>
                    <a:pt x="301" y="1"/>
                  </a:lnTo>
                  <a:lnTo>
                    <a:pt x="283" y="3"/>
                  </a:lnTo>
                  <a:lnTo>
                    <a:pt x="267" y="6"/>
                  </a:lnTo>
                  <a:lnTo>
                    <a:pt x="250" y="10"/>
                  </a:lnTo>
                  <a:lnTo>
                    <a:pt x="234" y="14"/>
                  </a:lnTo>
                  <a:lnTo>
                    <a:pt x="218" y="20"/>
                  </a:lnTo>
                  <a:lnTo>
                    <a:pt x="202" y="26"/>
                  </a:lnTo>
                  <a:lnTo>
                    <a:pt x="187" y="34"/>
                  </a:lnTo>
                  <a:lnTo>
                    <a:pt x="172" y="41"/>
                  </a:lnTo>
                  <a:lnTo>
                    <a:pt x="158" y="50"/>
                  </a:lnTo>
                  <a:lnTo>
                    <a:pt x="145" y="59"/>
                  </a:lnTo>
                  <a:lnTo>
                    <a:pt x="132" y="70"/>
                  </a:lnTo>
                  <a:lnTo>
                    <a:pt x="119" y="80"/>
                  </a:lnTo>
                  <a:lnTo>
                    <a:pt x="107" y="92"/>
                  </a:lnTo>
                  <a:lnTo>
                    <a:pt x="96" y="105"/>
                  </a:lnTo>
                  <a:lnTo>
                    <a:pt x="84" y="118"/>
                  </a:lnTo>
                  <a:lnTo>
                    <a:pt x="74" y="132"/>
                  </a:lnTo>
                  <a:lnTo>
                    <a:pt x="64" y="147"/>
                  </a:lnTo>
                  <a:lnTo>
                    <a:pt x="55" y="162"/>
                  </a:lnTo>
                  <a:lnTo>
                    <a:pt x="46" y="179"/>
                  </a:lnTo>
                  <a:lnTo>
                    <a:pt x="39" y="195"/>
                  </a:lnTo>
                  <a:lnTo>
                    <a:pt x="32" y="213"/>
                  </a:lnTo>
                  <a:lnTo>
                    <a:pt x="24" y="231"/>
                  </a:lnTo>
                  <a:lnTo>
                    <a:pt x="19" y="251"/>
                  </a:lnTo>
                  <a:lnTo>
                    <a:pt x="14" y="271"/>
                  </a:lnTo>
                  <a:lnTo>
                    <a:pt x="10" y="291"/>
                  </a:lnTo>
                  <a:lnTo>
                    <a:pt x="6" y="312"/>
                  </a:lnTo>
                  <a:lnTo>
                    <a:pt x="3" y="335"/>
                  </a:lnTo>
                  <a:lnTo>
                    <a:pt x="1" y="356"/>
                  </a:lnTo>
                  <a:lnTo>
                    <a:pt x="0" y="380"/>
                  </a:lnTo>
                  <a:lnTo>
                    <a:pt x="0" y="404"/>
                  </a:lnTo>
                  <a:lnTo>
                    <a:pt x="0" y="427"/>
                  </a:lnTo>
                  <a:lnTo>
                    <a:pt x="1" y="451"/>
                  </a:lnTo>
                  <a:lnTo>
                    <a:pt x="3" y="474"/>
                  </a:lnTo>
                  <a:lnTo>
                    <a:pt x="6" y="495"/>
                  </a:lnTo>
                  <a:lnTo>
                    <a:pt x="10" y="516"/>
                  </a:lnTo>
                  <a:lnTo>
                    <a:pt x="14" y="537"/>
                  </a:lnTo>
                  <a:lnTo>
                    <a:pt x="19" y="557"/>
                  </a:lnTo>
                  <a:lnTo>
                    <a:pt x="24" y="576"/>
                  </a:lnTo>
                  <a:lnTo>
                    <a:pt x="32" y="594"/>
                  </a:lnTo>
                  <a:lnTo>
                    <a:pt x="39" y="612"/>
                  </a:lnTo>
                  <a:lnTo>
                    <a:pt x="46" y="629"/>
                  </a:lnTo>
                  <a:lnTo>
                    <a:pt x="55" y="645"/>
                  </a:lnTo>
                  <a:lnTo>
                    <a:pt x="64" y="660"/>
                  </a:lnTo>
                  <a:lnTo>
                    <a:pt x="74" y="676"/>
                  </a:lnTo>
                  <a:lnTo>
                    <a:pt x="84" y="689"/>
                  </a:lnTo>
                  <a:lnTo>
                    <a:pt x="96" y="702"/>
                  </a:lnTo>
                  <a:lnTo>
                    <a:pt x="107" y="715"/>
                  </a:lnTo>
                  <a:lnTo>
                    <a:pt x="119" y="727"/>
                  </a:lnTo>
                  <a:lnTo>
                    <a:pt x="132" y="739"/>
                  </a:lnTo>
                  <a:lnTo>
                    <a:pt x="145" y="749"/>
                  </a:lnTo>
                  <a:lnTo>
                    <a:pt x="158" y="758"/>
                  </a:lnTo>
                  <a:lnTo>
                    <a:pt x="172" y="766"/>
                  </a:lnTo>
                  <a:lnTo>
                    <a:pt x="187" y="775"/>
                  </a:lnTo>
                  <a:lnTo>
                    <a:pt x="202" y="782"/>
                  </a:lnTo>
                  <a:lnTo>
                    <a:pt x="218" y="788"/>
                  </a:lnTo>
                  <a:lnTo>
                    <a:pt x="234" y="793"/>
                  </a:lnTo>
                  <a:lnTo>
                    <a:pt x="250" y="797"/>
                  </a:lnTo>
                  <a:lnTo>
                    <a:pt x="267" y="801"/>
                  </a:lnTo>
                  <a:lnTo>
                    <a:pt x="283" y="805"/>
                  </a:lnTo>
                  <a:lnTo>
                    <a:pt x="301" y="807"/>
                  </a:lnTo>
                  <a:lnTo>
                    <a:pt x="318" y="808"/>
                  </a:lnTo>
                  <a:lnTo>
                    <a:pt x="336" y="809"/>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8" name="Freeform 118">
              <a:extLst>
                <a:ext uri="{FF2B5EF4-FFF2-40B4-BE49-F238E27FC236}">
                  <a16:creationId xmlns:a16="http://schemas.microsoft.com/office/drawing/2014/main" id="{FAD94F6C-0EA6-BE4F-7243-07CBCCD1A53B}"/>
                </a:ext>
              </a:extLst>
            </p:cNvPr>
            <p:cNvSpPr>
              <a:spLocks/>
            </p:cNvSpPr>
            <p:nvPr userDrawn="1"/>
          </p:nvSpPr>
          <p:spPr bwMode="auto">
            <a:xfrm>
              <a:off x="4699000" y="3211513"/>
              <a:ext cx="34925" cy="57150"/>
            </a:xfrm>
            <a:custGeom>
              <a:avLst/>
              <a:gdLst>
                <a:gd name="T0" fmla="*/ 135 w 306"/>
                <a:gd name="T1" fmla="*/ 502 h 503"/>
                <a:gd name="T2" fmla="*/ 104 w 306"/>
                <a:gd name="T3" fmla="*/ 495 h 503"/>
                <a:gd name="T4" fmla="*/ 84 w 306"/>
                <a:gd name="T5" fmla="*/ 485 h 503"/>
                <a:gd name="T6" fmla="*/ 70 w 306"/>
                <a:gd name="T7" fmla="*/ 476 h 503"/>
                <a:gd name="T8" fmla="*/ 59 w 306"/>
                <a:gd name="T9" fmla="*/ 465 h 503"/>
                <a:gd name="T10" fmla="*/ 47 w 306"/>
                <a:gd name="T11" fmla="*/ 452 h 503"/>
                <a:gd name="T12" fmla="*/ 33 w 306"/>
                <a:gd name="T13" fmla="*/ 428 h 503"/>
                <a:gd name="T14" fmla="*/ 16 w 306"/>
                <a:gd name="T15" fmla="*/ 389 h 503"/>
                <a:gd name="T16" fmla="*/ 6 w 306"/>
                <a:gd name="T17" fmla="*/ 341 h 503"/>
                <a:gd name="T18" fmla="*/ 0 w 306"/>
                <a:gd name="T19" fmla="*/ 284 h 503"/>
                <a:gd name="T20" fmla="*/ 0 w 306"/>
                <a:gd name="T21" fmla="*/ 220 h 503"/>
                <a:gd name="T22" fmla="*/ 6 w 306"/>
                <a:gd name="T23" fmla="*/ 163 h 503"/>
                <a:gd name="T24" fmla="*/ 16 w 306"/>
                <a:gd name="T25" fmla="*/ 114 h 503"/>
                <a:gd name="T26" fmla="*/ 33 w 306"/>
                <a:gd name="T27" fmla="*/ 75 h 503"/>
                <a:gd name="T28" fmla="*/ 47 w 306"/>
                <a:gd name="T29" fmla="*/ 52 h 503"/>
                <a:gd name="T30" fmla="*/ 59 w 306"/>
                <a:gd name="T31" fmla="*/ 39 h 503"/>
                <a:gd name="T32" fmla="*/ 70 w 306"/>
                <a:gd name="T33" fmla="*/ 28 h 503"/>
                <a:gd name="T34" fmla="*/ 84 w 306"/>
                <a:gd name="T35" fmla="*/ 19 h 503"/>
                <a:gd name="T36" fmla="*/ 104 w 306"/>
                <a:gd name="T37" fmla="*/ 8 h 503"/>
                <a:gd name="T38" fmla="*/ 135 w 306"/>
                <a:gd name="T39" fmla="*/ 1 h 503"/>
                <a:gd name="T40" fmla="*/ 169 w 306"/>
                <a:gd name="T41" fmla="*/ 1 h 503"/>
                <a:gd name="T42" fmla="*/ 200 w 306"/>
                <a:gd name="T43" fmla="*/ 8 h 503"/>
                <a:gd name="T44" fmla="*/ 221 w 306"/>
                <a:gd name="T45" fmla="*/ 19 h 503"/>
                <a:gd name="T46" fmla="*/ 235 w 306"/>
                <a:gd name="T47" fmla="*/ 28 h 503"/>
                <a:gd name="T48" fmla="*/ 246 w 306"/>
                <a:gd name="T49" fmla="*/ 39 h 503"/>
                <a:gd name="T50" fmla="*/ 258 w 306"/>
                <a:gd name="T51" fmla="*/ 52 h 503"/>
                <a:gd name="T52" fmla="*/ 273 w 306"/>
                <a:gd name="T53" fmla="*/ 75 h 503"/>
                <a:gd name="T54" fmla="*/ 289 w 306"/>
                <a:gd name="T55" fmla="*/ 114 h 503"/>
                <a:gd name="T56" fmla="*/ 299 w 306"/>
                <a:gd name="T57" fmla="*/ 163 h 503"/>
                <a:gd name="T58" fmla="*/ 305 w 306"/>
                <a:gd name="T59" fmla="*/ 220 h 503"/>
                <a:gd name="T60" fmla="*/ 305 w 306"/>
                <a:gd name="T61" fmla="*/ 284 h 503"/>
                <a:gd name="T62" fmla="*/ 299 w 306"/>
                <a:gd name="T63" fmla="*/ 341 h 503"/>
                <a:gd name="T64" fmla="*/ 289 w 306"/>
                <a:gd name="T65" fmla="*/ 389 h 503"/>
                <a:gd name="T66" fmla="*/ 273 w 306"/>
                <a:gd name="T67" fmla="*/ 428 h 503"/>
                <a:gd name="T68" fmla="*/ 258 w 306"/>
                <a:gd name="T69" fmla="*/ 452 h 503"/>
                <a:gd name="T70" fmla="*/ 246 w 306"/>
                <a:gd name="T71" fmla="*/ 465 h 503"/>
                <a:gd name="T72" fmla="*/ 235 w 306"/>
                <a:gd name="T73" fmla="*/ 476 h 503"/>
                <a:gd name="T74" fmla="*/ 221 w 306"/>
                <a:gd name="T75" fmla="*/ 485 h 503"/>
                <a:gd name="T76" fmla="*/ 200 w 306"/>
                <a:gd name="T77" fmla="*/ 495 h 503"/>
                <a:gd name="T78" fmla="*/ 169 w 306"/>
                <a:gd name="T79" fmla="*/ 502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06" h="503">
                  <a:moveTo>
                    <a:pt x="152" y="503"/>
                  </a:moveTo>
                  <a:lnTo>
                    <a:pt x="135" y="502"/>
                  </a:lnTo>
                  <a:lnTo>
                    <a:pt x="120" y="500"/>
                  </a:lnTo>
                  <a:lnTo>
                    <a:pt x="104" y="495"/>
                  </a:lnTo>
                  <a:lnTo>
                    <a:pt x="90" y="489"/>
                  </a:lnTo>
                  <a:lnTo>
                    <a:pt x="84" y="485"/>
                  </a:lnTo>
                  <a:lnTo>
                    <a:pt x="76" y="480"/>
                  </a:lnTo>
                  <a:lnTo>
                    <a:pt x="70" y="476"/>
                  </a:lnTo>
                  <a:lnTo>
                    <a:pt x="64" y="470"/>
                  </a:lnTo>
                  <a:lnTo>
                    <a:pt x="59" y="465"/>
                  </a:lnTo>
                  <a:lnTo>
                    <a:pt x="53" y="459"/>
                  </a:lnTo>
                  <a:lnTo>
                    <a:pt x="47" y="452"/>
                  </a:lnTo>
                  <a:lnTo>
                    <a:pt x="42" y="444"/>
                  </a:lnTo>
                  <a:lnTo>
                    <a:pt x="33" y="428"/>
                  </a:lnTo>
                  <a:lnTo>
                    <a:pt x="24" y="409"/>
                  </a:lnTo>
                  <a:lnTo>
                    <a:pt x="16" y="389"/>
                  </a:lnTo>
                  <a:lnTo>
                    <a:pt x="11" y="366"/>
                  </a:lnTo>
                  <a:lnTo>
                    <a:pt x="6" y="341"/>
                  </a:lnTo>
                  <a:lnTo>
                    <a:pt x="2" y="313"/>
                  </a:lnTo>
                  <a:lnTo>
                    <a:pt x="0" y="284"/>
                  </a:lnTo>
                  <a:lnTo>
                    <a:pt x="0" y="252"/>
                  </a:lnTo>
                  <a:lnTo>
                    <a:pt x="0" y="220"/>
                  </a:lnTo>
                  <a:lnTo>
                    <a:pt x="2" y="190"/>
                  </a:lnTo>
                  <a:lnTo>
                    <a:pt x="6" y="163"/>
                  </a:lnTo>
                  <a:lnTo>
                    <a:pt x="11" y="137"/>
                  </a:lnTo>
                  <a:lnTo>
                    <a:pt x="16" y="114"/>
                  </a:lnTo>
                  <a:lnTo>
                    <a:pt x="24" y="94"/>
                  </a:lnTo>
                  <a:lnTo>
                    <a:pt x="33" y="75"/>
                  </a:lnTo>
                  <a:lnTo>
                    <a:pt x="42" y="60"/>
                  </a:lnTo>
                  <a:lnTo>
                    <a:pt x="47" y="52"/>
                  </a:lnTo>
                  <a:lnTo>
                    <a:pt x="53" y="45"/>
                  </a:lnTo>
                  <a:lnTo>
                    <a:pt x="59" y="39"/>
                  </a:lnTo>
                  <a:lnTo>
                    <a:pt x="64" y="33"/>
                  </a:lnTo>
                  <a:lnTo>
                    <a:pt x="70" y="28"/>
                  </a:lnTo>
                  <a:lnTo>
                    <a:pt x="76" y="23"/>
                  </a:lnTo>
                  <a:lnTo>
                    <a:pt x="84" y="19"/>
                  </a:lnTo>
                  <a:lnTo>
                    <a:pt x="90" y="15"/>
                  </a:lnTo>
                  <a:lnTo>
                    <a:pt x="104" y="8"/>
                  </a:lnTo>
                  <a:lnTo>
                    <a:pt x="120" y="4"/>
                  </a:lnTo>
                  <a:lnTo>
                    <a:pt x="135" y="1"/>
                  </a:lnTo>
                  <a:lnTo>
                    <a:pt x="152" y="0"/>
                  </a:lnTo>
                  <a:lnTo>
                    <a:pt x="169" y="1"/>
                  </a:lnTo>
                  <a:lnTo>
                    <a:pt x="185" y="4"/>
                  </a:lnTo>
                  <a:lnTo>
                    <a:pt x="200" y="8"/>
                  </a:lnTo>
                  <a:lnTo>
                    <a:pt x="214" y="15"/>
                  </a:lnTo>
                  <a:lnTo>
                    <a:pt x="221" y="19"/>
                  </a:lnTo>
                  <a:lnTo>
                    <a:pt x="228" y="23"/>
                  </a:lnTo>
                  <a:lnTo>
                    <a:pt x="235" y="28"/>
                  </a:lnTo>
                  <a:lnTo>
                    <a:pt x="241" y="33"/>
                  </a:lnTo>
                  <a:lnTo>
                    <a:pt x="246" y="39"/>
                  </a:lnTo>
                  <a:lnTo>
                    <a:pt x="252" y="45"/>
                  </a:lnTo>
                  <a:lnTo>
                    <a:pt x="258" y="52"/>
                  </a:lnTo>
                  <a:lnTo>
                    <a:pt x="263" y="60"/>
                  </a:lnTo>
                  <a:lnTo>
                    <a:pt x="273" y="75"/>
                  </a:lnTo>
                  <a:lnTo>
                    <a:pt x="281" y="94"/>
                  </a:lnTo>
                  <a:lnTo>
                    <a:pt x="289" y="114"/>
                  </a:lnTo>
                  <a:lnTo>
                    <a:pt x="295" y="137"/>
                  </a:lnTo>
                  <a:lnTo>
                    <a:pt x="299" y="163"/>
                  </a:lnTo>
                  <a:lnTo>
                    <a:pt x="303" y="190"/>
                  </a:lnTo>
                  <a:lnTo>
                    <a:pt x="305" y="220"/>
                  </a:lnTo>
                  <a:lnTo>
                    <a:pt x="306" y="252"/>
                  </a:lnTo>
                  <a:lnTo>
                    <a:pt x="305" y="284"/>
                  </a:lnTo>
                  <a:lnTo>
                    <a:pt x="303" y="313"/>
                  </a:lnTo>
                  <a:lnTo>
                    <a:pt x="299" y="341"/>
                  </a:lnTo>
                  <a:lnTo>
                    <a:pt x="295" y="366"/>
                  </a:lnTo>
                  <a:lnTo>
                    <a:pt x="289" y="389"/>
                  </a:lnTo>
                  <a:lnTo>
                    <a:pt x="281" y="409"/>
                  </a:lnTo>
                  <a:lnTo>
                    <a:pt x="273" y="428"/>
                  </a:lnTo>
                  <a:lnTo>
                    <a:pt x="263" y="444"/>
                  </a:lnTo>
                  <a:lnTo>
                    <a:pt x="258" y="452"/>
                  </a:lnTo>
                  <a:lnTo>
                    <a:pt x="252" y="459"/>
                  </a:lnTo>
                  <a:lnTo>
                    <a:pt x="246" y="465"/>
                  </a:lnTo>
                  <a:lnTo>
                    <a:pt x="241" y="470"/>
                  </a:lnTo>
                  <a:lnTo>
                    <a:pt x="235" y="476"/>
                  </a:lnTo>
                  <a:lnTo>
                    <a:pt x="228" y="480"/>
                  </a:lnTo>
                  <a:lnTo>
                    <a:pt x="221" y="485"/>
                  </a:lnTo>
                  <a:lnTo>
                    <a:pt x="214" y="489"/>
                  </a:lnTo>
                  <a:lnTo>
                    <a:pt x="200" y="495"/>
                  </a:lnTo>
                  <a:lnTo>
                    <a:pt x="185" y="500"/>
                  </a:lnTo>
                  <a:lnTo>
                    <a:pt x="169" y="502"/>
                  </a:lnTo>
                  <a:lnTo>
                    <a:pt x="152" y="503"/>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19" name="Freeform 119">
              <a:extLst>
                <a:ext uri="{FF2B5EF4-FFF2-40B4-BE49-F238E27FC236}">
                  <a16:creationId xmlns:a16="http://schemas.microsoft.com/office/drawing/2014/main" id="{F9BD1BA3-CB44-DEF2-7260-533EA727B2DA}"/>
                </a:ext>
              </a:extLst>
            </p:cNvPr>
            <p:cNvSpPr>
              <a:spLocks/>
            </p:cNvSpPr>
            <p:nvPr userDrawn="1"/>
          </p:nvSpPr>
          <p:spPr bwMode="auto">
            <a:xfrm>
              <a:off x="4759325" y="3194051"/>
              <a:ext cx="71437" cy="90488"/>
            </a:xfrm>
            <a:custGeom>
              <a:avLst/>
              <a:gdLst>
                <a:gd name="T0" fmla="*/ 473 w 629"/>
                <a:gd name="T1" fmla="*/ 478 h 795"/>
                <a:gd name="T2" fmla="*/ 510 w 629"/>
                <a:gd name="T3" fmla="*/ 441 h 795"/>
                <a:gd name="T4" fmla="*/ 539 w 629"/>
                <a:gd name="T5" fmla="*/ 407 h 795"/>
                <a:gd name="T6" fmla="*/ 562 w 629"/>
                <a:gd name="T7" fmla="*/ 375 h 795"/>
                <a:gd name="T8" fmla="*/ 579 w 629"/>
                <a:gd name="T9" fmla="*/ 345 h 795"/>
                <a:gd name="T10" fmla="*/ 591 w 629"/>
                <a:gd name="T11" fmla="*/ 315 h 795"/>
                <a:gd name="T12" fmla="*/ 599 w 629"/>
                <a:gd name="T13" fmla="*/ 287 h 795"/>
                <a:gd name="T14" fmla="*/ 602 w 629"/>
                <a:gd name="T15" fmla="*/ 259 h 795"/>
                <a:gd name="T16" fmla="*/ 604 w 629"/>
                <a:gd name="T17" fmla="*/ 230 h 795"/>
                <a:gd name="T18" fmla="*/ 602 w 629"/>
                <a:gd name="T19" fmla="*/ 205 h 795"/>
                <a:gd name="T20" fmla="*/ 598 w 629"/>
                <a:gd name="T21" fmla="*/ 180 h 795"/>
                <a:gd name="T22" fmla="*/ 592 w 629"/>
                <a:gd name="T23" fmla="*/ 156 h 795"/>
                <a:gd name="T24" fmla="*/ 582 w 629"/>
                <a:gd name="T25" fmla="*/ 135 h 795"/>
                <a:gd name="T26" fmla="*/ 571 w 629"/>
                <a:gd name="T27" fmla="*/ 114 h 795"/>
                <a:gd name="T28" fmla="*/ 558 w 629"/>
                <a:gd name="T29" fmla="*/ 95 h 795"/>
                <a:gd name="T30" fmla="*/ 541 w 629"/>
                <a:gd name="T31" fmla="*/ 78 h 795"/>
                <a:gd name="T32" fmla="*/ 523 w 629"/>
                <a:gd name="T33" fmla="*/ 61 h 795"/>
                <a:gd name="T34" fmla="*/ 503 w 629"/>
                <a:gd name="T35" fmla="*/ 47 h 795"/>
                <a:gd name="T36" fmla="*/ 481 w 629"/>
                <a:gd name="T37" fmla="*/ 35 h 795"/>
                <a:gd name="T38" fmla="*/ 457 w 629"/>
                <a:gd name="T39" fmla="*/ 24 h 795"/>
                <a:gd name="T40" fmla="*/ 431 w 629"/>
                <a:gd name="T41" fmla="*/ 15 h 795"/>
                <a:gd name="T42" fmla="*/ 403 w 629"/>
                <a:gd name="T43" fmla="*/ 9 h 795"/>
                <a:gd name="T44" fmla="*/ 374 w 629"/>
                <a:gd name="T45" fmla="*/ 4 h 795"/>
                <a:gd name="T46" fmla="*/ 344 w 629"/>
                <a:gd name="T47" fmla="*/ 1 h 795"/>
                <a:gd name="T48" fmla="*/ 312 w 629"/>
                <a:gd name="T49" fmla="*/ 0 h 795"/>
                <a:gd name="T50" fmla="*/ 261 w 629"/>
                <a:gd name="T51" fmla="*/ 2 h 795"/>
                <a:gd name="T52" fmla="*/ 212 w 629"/>
                <a:gd name="T53" fmla="*/ 10 h 795"/>
                <a:gd name="T54" fmla="*/ 167 w 629"/>
                <a:gd name="T55" fmla="*/ 22 h 795"/>
                <a:gd name="T56" fmla="*/ 126 w 629"/>
                <a:gd name="T57" fmla="*/ 39 h 795"/>
                <a:gd name="T58" fmla="*/ 88 w 629"/>
                <a:gd name="T59" fmla="*/ 59 h 795"/>
                <a:gd name="T60" fmla="*/ 55 w 629"/>
                <a:gd name="T61" fmla="*/ 84 h 795"/>
                <a:gd name="T62" fmla="*/ 25 w 629"/>
                <a:gd name="T63" fmla="*/ 113 h 795"/>
                <a:gd name="T64" fmla="*/ 0 w 629"/>
                <a:gd name="T65" fmla="*/ 145 h 795"/>
                <a:gd name="T66" fmla="*/ 139 w 629"/>
                <a:gd name="T67" fmla="*/ 220 h 795"/>
                <a:gd name="T68" fmla="*/ 156 w 629"/>
                <a:gd name="T69" fmla="*/ 203 h 795"/>
                <a:gd name="T70" fmla="*/ 174 w 629"/>
                <a:gd name="T71" fmla="*/ 188 h 795"/>
                <a:gd name="T72" fmla="*/ 192 w 629"/>
                <a:gd name="T73" fmla="*/ 176 h 795"/>
                <a:gd name="T74" fmla="*/ 213 w 629"/>
                <a:gd name="T75" fmla="*/ 167 h 795"/>
                <a:gd name="T76" fmla="*/ 235 w 629"/>
                <a:gd name="T77" fmla="*/ 158 h 795"/>
                <a:gd name="T78" fmla="*/ 258 w 629"/>
                <a:gd name="T79" fmla="*/ 154 h 795"/>
                <a:gd name="T80" fmla="*/ 282 w 629"/>
                <a:gd name="T81" fmla="*/ 151 h 795"/>
                <a:gd name="T82" fmla="*/ 310 w 629"/>
                <a:gd name="T83" fmla="*/ 152 h 795"/>
                <a:gd name="T84" fmla="*/ 337 w 629"/>
                <a:gd name="T85" fmla="*/ 155 h 795"/>
                <a:gd name="T86" fmla="*/ 361 w 629"/>
                <a:gd name="T87" fmla="*/ 161 h 795"/>
                <a:gd name="T88" fmla="*/ 381 w 629"/>
                <a:gd name="T89" fmla="*/ 171 h 795"/>
                <a:gd name="T90" fmla="*/ 396 w 629"/>
                <a:gd name="T91" fmla="*/ 183 h 795"/>
                <a:gd name="T92" fmla="*/ 409 w 629"/>
                <a:gd name="T93" fmla="*/ 198 h 795"/>
                <a:gd name="T94" fmla="*/ 416 w 629"/>
                <a:gd name="T95" fmla="*/ 217 h 795"/>
                <a:gd name="T96" fmla="*/ 420 w 629"/>
                <a:gd name="T97" fmla="*/ 238 h 795"/>
                <a:gd name="T98" fmla="*/ 420 w 629"/>
                <a:gd name="T99" fmla="*/ 262 h 795"/>
                <a:gd name="T100" fmla="*/ 416 w 629"/>
                <a:gd name="T101" fmla="*/ 285 h 795"/>
                <a:gd name="T102" fmla="*/ 410 w 629"/>
                <a:gd name="T103" fmla="*/ 302 h 795"/>
                <a:gd name="T104" fmla="*/ 401 w 629"/>
                <a:gd name="T105" fmla="*/ 319 h 795"/>
                <a:gd name="T106" fmla="*/ 389 w 629"/>
                <a:gd name="T107" fmla="*/ 338 h 795"/>
                <a:gd name="T108" fmla="*/ 372 w 629"/>
                <a:gd name="T109" fmla="*/ 358 h 795"/>
                <a:gd name="T110" fmla="*/ 352 w 629"/>
                <a:gd name="T111" fmla="*/ 381 h 795"/>
                <a:gd name="T112" fmla="*/ 36 w 629"/>
                <a:gd name="T113" fmla="*/ 678 h 795"/>
                <a:gd name="T114" fmla="*/ 629 w 629"/>
                <a:gd name="T115" fmla="*/ 795 h 795"/>
                <a:gd name="T116" fmla="*/ 292 w 629"/>
                <a:gd name="T117" fmla="*/ 648 h 7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29" h="795">
                  <a:moveTo>
                    <a:pt x="292" y="648"/>
                  </a:moveTo>
                  <a:lnTo>
                    <a:pt x="473" y="478"/>
                  </a:lnTo>
                  <a:lnTo>
                    <a:pt x="492" y="459"/>
                  </a:lnTo>
                  <a:lnTo>
                    <a:pt x="510" y="441"/>
                  </a:lnTo>
                  <a:lnTo>
                    <a:pt x="526" y="423"/>
                  </a:lnTo>
                  <a:lnTo>
                    <a:pt x="539" y="407"/>
                  </a:lnTo>
                  <a:lnTo>
                    <a:pt x="551" y="390"/>
                  </a:lnTo>
                  <a:lnTo>
                    <a:pt x="562" y="375"/>
                  </a:lnTo>
                  <a:lnTo>
                    <a:pt x="571" y="359"/>
                  </a:lnTo>
                  <a:lnTo>
                    <a:pt x="579" y="345"/>
                  </a:lnTo>
                  <a:lnTo>
                    <a:pt x="586" y="329"/>
                  </a:lnTo>
                  <a:lnTo>
                    <a:pt x="591" y="315"/>
                  </a:lnTo>
                  <a:lnTo>
                    <a:pt x="595" y="301"/>
                  </a:lnTo>
                  <a:lnTo>
                    <a:pt x="599" y="287"/>
                  </a:lnTo>
                  <a:lnTo>
                    <a:pt x="601" y="273"/>
                  </a:lnTo>
                  <a:lnTo>
                    <a:pt x="602" y="259"/>
                  </a:lnTo>
                  <a:lnTo>
                    <a:pt x="603" y="245"/>
                  </a:lnTo>
                  <a:lnTo>
                    <a:pt x="604" y="230"/>
                  </a:lnTo>
                  <a:lnTo>
                    <a:pt x="603" y="217"/>
                  </a:lnTo>
                  <a:lnTo>
                    <a:pt x="602" y="205"/>
                  </a:lnTo>
                  <a:lnTo>
                    <a:pt x="601" y="192"/>
                  </a:lnTo>
                  <a:lnTo>
                    <a:pt x="598" y="180"/>
                  </a:lnTo>
                  <a:lnTo>
                    <a:pt x="595" y="168"/>
                  </a:lnTo>
                  <a:lnTo>
                    <a:pt x="592" y="156"/>
                  </a:lnTo>
                  <a:lnTo>
                    <a:pt x="588" y="145"/>
                  </a:lnTo>
                  <a:lnTo>
                    <a:pt x="582" y="135"/>
                  </a:lnTo>
                  <a:lnTo>
                    <a:pt x="577" y="124"/>
                  </a:lnTo>
                  <a:lnTo>
                    <a:pt x="571" y="114"/>
                  </a:lnTo>
                  <a:lnTo>
                    <a:pt x="565" y="105"/>
                  </a:lnTo>
                  <a:lnTo>
                    <a:pt x="558" y="95"/>
                  </a:lnTo>
                  <a:lnTo>
                    <a:pt x="549" y="86"/>
                  </a:lnTo>
                  <a:lnTo>
                    <a:pt x="541" y="78"/>
                  </a:lnTo>
                  <a:lnTo>
                    <a:pt x="533" y="70"/>
                  </a:lnTo>
                  <a:lnTo>
                    <a:pt x="523" y="61"/>
                  </a:lnTo>
                  <a:lnTo>
                    <a:pt x="513" y="54"/>
                  </a:lnTo>
                  <a:lnTo>
                    <a:pt x="503" y="47"/>
                  </a:lnTo>
                  <a:lnTo>
                    <a:pt x="492" y="41"/>
                  </a:lnTo>
                  <a:lnTo>
                    <a:pt x="481" y="35"/>
                  </a:lnTo>
                  <a:lnTo>
                    <a:pt x="470" y="29"/>
                  </a:lnTo>
                  <a:lnTo>
                    <a:pt x="457" y="24"/>
                  </a:lnTo>
                  <a:lnTo>
                    <a:pt x="445" y="19"/>
                  </a:lnTo>
                  <a:lnTo>
                    <a:pt x="431" y="15"/>
                  </a:lnTo>
                  <a:lnTo>
                    <a:pt x="418" y="12"/>
                  </a:lnTo>
                  <a:lnTo>
                    <a:pt x="403" y="9"/>
                  </a:lnTo>
                  <a:lnTo>
                    <a:pt x="390" y="6"/>
                  </a:lnTo>
                  <a:lnTo>
                    <a:pt x="374" y="4"/>
                  </a:lnTo>
                  <a:lnTo>
                    <a:pt x="360" y="2"/>
                  </a:lnTo>
                  <a:lnTo>
                    <a:pt x="344" y="1"/>
                  </a:lnTo>
                  <a:lnTo>
                    <a:pt x="328" y="0"/>
                  </a:lnTo>
                  <a:lnTo>
                    <a:pt x="312" y="0"/>
                  </a:lnTo>
                  <a:lnTo>
                    <a:pt x="285" y="0"/>
                  </a:lnTo>
                  <a:lnTo>
                    <a:pt x="261" y="2"/>
                  </a:lnTo>
                  <a:lnTo>
                    <a:pt x="236" y="5"/>
                  </a:lnTo>
                  <a:lnTo>
                    <a:pt x="212" y="10"/>
                  </a:lnTo>
                  <a:lnTo>
                    <a:pt x="189" y="15"/>
                  </a:lnTo>
                  <a:lnTo>
                    <a:pt x="167" y="22"/>
                  </a:lnTo>
                  <a:lnTo>
                    <a:pt x="146" y="29"/>
                  </a:lnTo>
                  <a:lnTo>
                    <a:pt x="126" y="39"/>
                  </a:lnTo>
                  <a:lnTo>
                    <a:pt x="106" y="49"/>
                  </a:lnTo>
                  <a:lnTo>
                    <a:pt x="88" y="59"/>
                  </a:lnTo>
                  <a:lnTo>
                    <a:pt x="71" y="72"/>
                  </a:lnTo>
                  <a:lnTo>
                    <a:pt x="55" y="84"/>
                  </a:lnTo>
                  <a:lnTo>
                    <a:pt x="39" y="98"/>
                  </a:lnTo>
                  <a:lnTo>
                    <a:pt x="25" y="113"/>
                  </a:lnTo>
                  <a:lnTo>
                    <a:pt x="12" y="128"/>
                  </a:lnTo>
                  <a:lnTo>
                    <a:pt x="0" y="145"/>
                  </a:lnTo>
                  <a:lnTo>
                    <a:pt x="132" y="229"/>
                  </a:lnTo>
                  <a:lnTo>
                    <a:pt x="139" y="220"/>
                  </a:lnTo>
                  <a:lnTo>
                    <a:pt x="148" y="211"/>
                  </a:lnTo>
                  <a:lnTo>
                    <a:pt x="156" y="203"/>
                  </a:lnTo>
                  <a:lnTo>
                    <a:pt x="164" y="195"/>
                  </a:lnTo>
                  <a:lnTo>
                    <a:pt x="174" y="188"/>
                  </a:lnTo>
                  <a:lnTo>
                    <a:pt x="183" y="182"/>
                  </a:lnTo>
                  <a:lnTo>
                    <a:pt x="192" y="176"/>
                  </a:lnTo>
                  <a:lnTo>
                    <a:pt x="203" y="171"/>
                  </a:lnTo>
                  <a:lnTo>
                    <a:pt x="213" y="167"/>
                  </a:lnTo>
                  <a:lnTo>
                    <a:pt x="224" y="162"/>
                  </a:lnTo>
                  <a:lnTo>
                    <a:pt x="235" y="158"/>
                  </a:lnTo>
                  <a:lnTo>
                    <a:pt x="247" y="156"/>
                  </a:lnTo>
                  <a:lnTo>
                    <a:pt x="258" y="154"/>
                  </a:lnTo>
                  <a:lnTo>
                    <a:pt x="270" y="152"/>
                  </a:lnTo>
                  <a:lnTo>
                    <a:pt x="282" y="151"/>
                  </a:lnTo>
                  <a:lnTo>
                    <a:pt x="295" y="151"/>
                  </a:lnTo>
                  <a:lnTo>
                    <a:pt x="310" y="152"/>
                  </a:lnTo>
                  <a:lnTo>
                    <a:pt x="325" y="153"/>
                  </a:lnTo>
                  <a:lnTo>
                    <a:pt x="337" y="155"/>
                  </a:lnTo>
                  <a:lnTo>
                    <a:pt x="350" y="157"/>
                  </a:lnTo>
                  <a:lnTo>
                    <a:pt x="361" y="161"/>
                  </a:lnTo>
                  <a:lnTo>
                    <a:pt x="371" y="165"/>
                  </a:lnTo>
                  <a:lnTo>
                    <a:pt x="381" y="171"/>
                  </a:lnTo>
                  <a:lnTo>
                    <a:pt x="389" y="177"/>
                  </a:lnTo>
                  <a:lnTo>
                    <a:pt x="396" y="183"/>
                  </a:lnTo>
                  <a:lnTo>
                    <a:pt x="403" y="190"/>
                  </a:lnTo>
                  <a:lnTo>
                    <a:pt x="409" y="198"/>
                  </a:lnTo>
                  <a:lnTo>
                    <a:pt x="413" y="208"/>
                  </a:lnTo>
                  <a:lnTo>
                    <a:pt x="416" y="217"/>
                  </a:lnTo>
                  <a:lnTo>
                    <a:pt x="419" y="226"/>
                  </a:lnTo>
                  <a:lnTo>
                    <a:pt x="420" y="238"/>
                  </a:lnTo>
                  <a:lnTo>
                    <a:pt x="421" y="248"/>
                  </a:lnTo>
                  <a:lnTo>
                    <a:pt x="420" y="262"/>
                  </a:lnTo>
                  <a:lnTo>
                    <a:pt x="418" y="278"/>
                  </a:lnTo>
                  <a:lnTo>
                    <a:pt x="416" y="285"/>
                  </a:lnTo>
                  <a:lnTo>
                    <a:pt x="413" y="293"/>
                  </a:lnTo>
                  <a:lnTo>
                    <a:pt x="410" y="302"/>
                  </a:lnTo>
                  <a:lnTo>
                    <a:pt x="405" y="310"/>
                  </a:lnTo>
                  <a:lnTo>
                    <a:pt x="401" y="319"/>
                  </a:lnTo>
                  <a:lnTo>
                    <a:pt x="395" y="328"/>
                  </a:lnTo>
                  <a:lnTo>
                    <a:pt x="389" y="338"/>
                  </a:lnTo>
                  <a:lnTo>
                    <a:pt x="381" y="348"/>
                  </a:lnTo>
                  <a:lnTo>
                    <a:pt x="372" y="358"/>
                  </a:lnTo>
                  <a:lnTo>
                    <a:pt x="362" y="369"/>
                  </a:lnTo>
                  <a:lnTo>
                    <a:pt x="352" y="381"/>
                  </a:lnTo>
                  <a:lnTo>
                    <a:pt x="339" y="392"/>
                  </a:lnTo>
                  <a:lnTo>
                    <a:pt x="36" y="678"/>
                  </a:lnTo>
                  <a:lnTo>
                    <a:pt x="36" y="795"/>
                  </a:lnTo>
                  <a:lnTo>
                    <a:pt x="629" y="795"/>
                  </a:lnTo>
                  <a:lnTo>
                    <a:pt x="629" y="648"/>
                  </a:lnTo>
                  <a:lnTo>
                    <a:pt x="292" y="648"/>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20" name="Freeform 120">
              <a:extLst>
                <a:ext uri="{FF2B5EF4-FFF2-40B4-BE49-F238E27FC236}">
                  <a16:creationId xmlns:a16="http://schemas.microsoft.com/office/drawing/2014/main" id="{FDFE7D10-5BA2-B486-DBC2-D998CC82B8FD}"/>
                </a:ext>
              </a:extLst>
            </p:cNvPr>
            <p:cNvSpPr>
              <a:spLocks/>
            </p:cNvSpPr>
            <p:nvPr userDrawn="1"/>
          </p:nvSpPr>
          <p:spPr bwMode="auto">
            <a:xfrm>
              <a:off x="4838700" y="3194051"/>
              <a:ext cx="73025" cy="92075"/>
            </a:xfrm>
            <a:custGeom>
              <a:avLst/>
              <a:gdLst>
                <a:gd name="T0" fmla="*/ 348 w 648"/>
                <a:gd name="T1" fmla="*/ 306 h 809"/>
                <a:gd name="T2" fmla="*/ 307 w 648"/>
                <a:gd name="T3" fmla="*/ 311 h 809"/>
                <a:gd name="T4" fmla="*/ 268 w 648"/>
                <a:gd name="T5" fmla="*/ 322 h 809"/>
                <a:gd name="T6" fmla="*/ 233 w 648"/>
                <a:gd name="T7" fmla="*/ 338 h 809"/>
                <a:gd name="T8" fmla="*/ 202 w 648"/>
                <a:gd name="T9" fmla="*/ 357 h 809"/>
                <a:gd name="T10" fmla="*/ 186 w 648"/>
                <a:gd name="T11" fmla="*/ 346 h 809"/>
                <a:gd name="T12" fmla="*/ 195 w 648"/>
                <a:gd name="T13" fmla="*/ 297 h 809"/>
                <a:gd name="T14" fmla="*/ 206 w 648"/>
                <a:gd name="T15" fmla="*/ 264 h 809"/>
                <a:gd name="T16" fmla="*/ 222 w 648"/>
                <a:gd name="T17" fmla="*/ 236 h 809"/>
                <a:gd name="T18" fmla="*/ 241 w 648"/>
                <a:gd name="T19" fmla="*/ 211 h 809"/>
                <a:gd name="T20" fmla="*/ 262 w 648"/>
                <a:gd name="T21" fmla="*/ 190 h 809"/>
                <a:gd name="T22" fmla="*/ 288 w 648"/>
                <a:gd name="T23" fmla="*/ 174 h 809"/>
                <a:gd name="T24" fmla="*/ 316 w 648"/>
                <a:gd name="T25" fmla="*/ 161 h 809"/>
                <a:gd name="T26" fmla="*/ 381 w 648"/>
                <a:gd name="T27" fmla="*/ 148 h 809"/>
                <a:gd name="T28" fmla="*/ 445 w 648"/>
                <a:gd name="T29" fmla="*/ 149 h 809"/>
                <a:gd name="T30" fmla="*/ 500 w 648"/>
                <a:gd name="T31" fmla="*/ 160 h 809"/>
                <a:gd name="T32" fmla="*/ 552 w 648"/>
                <a:gd name="T33" fmla="*/ 186 h 809"/>
                <a:gd name="T34" fmla="*/ 598 w 648"/>
                <a:gd name="T35" fmla="*/ 41 h 809"/>
                <a:gd name="T36" fmla="*/ 548 w 648"/>
                <a:gd name="T37" fmla="*/ 20 h 809"/>
                <a:gd name="T38" fmla="*/ 462 w 648"/>
                <a:gd name="T39" fmla="*/ 3 h 809"/>
                <a:gd name="T40" fmla="*/ 379 w 648"/>
                <a:gd name="T41" fmla="*/ 0 h 809"/>
                <a:gd name="T42" fmla="*/ 316 w 648"/>
                <a:gd name="T43" fmla="*/ 6 h 809"/>
                <a:gd name="T44" fmla="*/ 257 w 648"/>
                <a:gd name="T45" fmla="*/ 20 h 809"/>
                <a:gd name="T46" fmla="*/ 203 w 648"/>
                <a:gd name="T47" fmla="*/ 43 h 809"/>
                <a:gd name="T48" fmla="*/ 155 w 648"/>
                <a:gd name="T49" fmla="*/ 72 h 809"/>
                <a:gd name="T50" fmla="*/ 111 w 648"/>
                <a:gd name="T51" fmla="*/ 109 h 809"/>
                <a:gd name="T52" fmla="*/ 75 w 648"/>
                <a:gd name="T53" fmla="*/ 152 h 809"/>
                <a:gd name="T54" fmla="*/ 45 w 648"/>
                <a:gd name="T55" fmla="*/ 203 h 809"/>
                <a:gd name="T56" fmla="*/ 23 w 648"/>
                <a:gd name="T57" fmla="*/ 260 h 809"/>
                <a:gd name="T58" fmla="*/ 8 w 648"/>
                <a:gd name="T59" fmla="*/ 325 h 809"/>
                <a:gd name="T60" fmla="*/ 0 w 648"/>
                <a:gd name="T61" fmla="*/ 395 h 809"/>
                <a:gd name="T62" fmla="*/ 2 w 648"/>
                <a:gd name="T63" fmla="*/ 466 h 809"/>
                <a:gd name="T64" fmla="*/ 10 w 648"/>
                <a:gd name="T65" fmla="*/ 530 h 809"/>
                <a:gd name="T66" fmla="*/ 24 w 648"/>
                <a:gd name="T67" fmla="*/ 588 h 809"/>
                <a:gd name="T68" fmla="*/ 46 w 648"/>
                <a:gd name="T69" fmla="*/ 639 h 809"/>
                <a:gd name="T70" fmla="*/ 73 w 648"/>
                <a:gd name="T71" fmla="*/ 683 h 809"/>
                <a:gd name="T72" fmla="*/ 106 w 648"/>
                <a:gd name="T73" fmla="*/ 721 h 809"/>
                <a:gd name="T74" fmla="*/ 145 w 648"/>
                <a:gd name="T75" fmla="*/ 752 h 809"/>
                <a:gd name="T76" fmla="*/ 189 w 648"/>
                <a:gd name="T77" fmla="*/ 777 h 809"/>
                <a:gd name="T78" fmla="*/ 239 w 648"/>
                <a:gd name="T79" fmla="*/ 794 h 809"/>
                <a:gd name="T80" fmla="*/ 292 w 648"/>
                <a:gd name="T81" fmla="*/ 805 h 809"/>
                <a:gd name="T82" fmla="*/ 351 w 648"/>
                <a:gd name="T83" fmla="*/ 809 h 809"/>
                <a:gd name="T84" fmla="*/ 397 w 648"/>
                <a:gd name="T85" fmla="*/ 806 h 809"/>
                <a:gd name="T86" fmla="*/ 440 w 648"/>
                <a:gd name="T87" fmla="*/ 798 h 809"/>
                <a:gd name="T88" fmla="*/ 481 w 648"/>
                <a:gd name="T89" fmla="*/ 785 h 809"/>
                <a:gd name="T90" fmla="*/ 519 w 648"/>
                <a:gd name="T91" fmla="*/ 768 h 809"/>
                <a:gd name="T92" fmla="*/ 552 w 648"/>
                <a:gd name="T93" fmla="*/ 746 h 809"/>
                <a:gd name="T94" fmla="*/ 581 w 648"/>
                <a:gd name="T95" fmla="*/ 720 h 809"/>
                <a:gd name="T96" fmla="*/ 606 w 648"/>
                <a:gd name="T97" fmla="*/ 690 h 809"/>
                <a:gd name="T98" fmla="*/ 626 w 648"/>
                <a:gd name="T99" fmla="*/ 656 h 809"/>
                <a:gd name="T100" fmla="*/ 640 w 648"/>
                <a:gd name="T101" fmla="*/ 618 h 809"/>
                <a:gd name="T102" fmla="*/ 647 w 648"/>
                <a:gd name="T103" fmla="*/ 577 h 809"/>
                <a:gd name="T104" fmla="*/ 648 w 648"/>
                <a:gd name="T105" fmla="*/ 534 h 809"/>
                <a:gd name="T106" fmla="*/ 643 w 648"/>
                <a:gd name="T107" fmla="*/ 495 h 809"/>
                <a:gd name="T108" fmla="*/ 633 w 648"/>
                <a:gd name="T109" fmla="*/ 459 h 809"/>
                <a:gd name="T110" fmla="*/ 616 w 648"/>
                <a:gd name="T111" fmla="*/ 426 h 809"/>
                <a:gd name="T112" fmla="*/ 596 w 648"/>
                <a:gd name="T113" fmla="*/ 396 h 809"/>
                <a:gd name="T114" fmla="*/ 571 w 648"/>
                <a:gd name="T115" fmla="*/ 371 h 809"/>
                <a:gd name="T116" fmla="*/ 541 w 648"/>
                <a:gd name="T117" fmla="*/ 349 h 809"/>
                <a:gd name="T118" fmla="*/ 509 w 648"/>
                <a:gd name="T119" fmla="*/ 331 h 809"/>
                <a:gd name="T120" fmla="*/ 472 w 648"/>
                <a:gd name="T121" fmla="*/ 318 h 809"/>
                <a:gd name="T122" fmla="*/ 433 w 648"/>
                <a:gd name="T123" fmla="*/ 309 h 809"/>
                <a:gd name="T124" fmla="*/ 393 w 648"/>
                <a:gd name="T125" fmla="*/ 305 h 8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48" h="809">
                  <a:moveTo>
                    <a:pt x="378" y="305"/>
                  </a:moveTo>
                  <a:lnTo>
                    <a:pt x="363" y="305"/>
                  </a:lnTo>
                  <a:lnTo>
                    <a:pt x="348" y="306"/>
                  </a:lnTo>
                  <a:lnTo>
                    <a:pt x="334" y="307"/>
                  </a:lnTo>
                  <a:lnTo>
                    <a:pt x="320" y="309"/>
                  </a:lnTo>
                  <a:lnTo>
                    <a:pt x="307" y="311"/>
                  </a:lnTo>
                  <a:lnTo>
                    <a:pt x="293" y="314"/>
                  </a:lnTo>
                  <a:lnTo>
                    <a:pt x="280" y="318"/>
                  </a:lnTo>
                  <a:lnTo>
                    <a:pt x="268" y="322"/>
                  </a:lnTo>
                  <a:lnTo>
                    <a:pt x="256" y="326"/>
                  </a:lnTo>
                  <a:lnTo>
                    <a:pt x="245" y="331"/>
                  </a:lnTo>
                  <a:lnTo>
                    <a:pt x="233" y="338"/>
                  </a:lnTo>
                  <a:lnTo>
                    <a:pt x="222" y="344"/>
                  </a:lnTo>
                  <a:lnTo>
                    <a:pt x="213" y="350"/>
                  </a:lnTo>
                  <a:lnTo>
                    <a:pt x="202" y="357"/>
                  </a:lnTo>
                  <a:lnTo>
                    <a:pt x="193" y="365"/>
                  </a:lnTo>
                  <a:lnTo>
                    <a:pt x="185" y="374"/>
                  </a:lnTo>
                  <a:lnTo>
                    <a:pt x="186" y="346"/>
                  </a:lnTo>
                  <a:lnTo>
                    <a:pt x="190" y="321"/>
                  </a:lnTo>
                  <a:lnTo>
                    <a:pt x="193" y="309"/>
                  </a:lnTo>
                  <a:lnTo>
                    <a:pt x="195" y="297"/>
                  </a:lnTo>
                  <a:lnTo>
                    <a:pt x="199" y="286"/>
                  </a:lnTo>
                  <a:lnTo>
                    <a:pt x="202" y="275"/>
                  </a:lnTo>
                  <a:lnTo>
                    <a:pt x="206" y="264"/>
                  </a:lnTo>
                  <a:lnTo>
                    <a:pt x="212" y="254"/>
                  </a:lnTo>
                  <a:lnTo>
                    <a:pt x="217" y="245"/>
                  </a:lnTo>
                  <a:lnTo>
                    <a:pt x="222" y="236"/>
                  </a:lnTo>
                  <a:lnTo>
                    <a:pt x="228" y="227"/>
                  </a:lnTo>
                  <a:lnTo>
                    <a:pt x="234" y="219"/>
                  </a:lnTo>
                  <a:lnTo>
                    <a:pt x="241" y="211"/>
                  </a:lnTo>
                  <a:lnTo>
                    <a:pt x="248" y="204"/>
                  </a:lnTo>
                  <a:lnTo>
                    <a:pt x="255" y="197"/>
                  </a:lnTo>
                  <a:lnTo>
                    <a:pt x="262" y="190"/>
                  </a:lnTo>
                  <a:lnTo>
                    <a:pt x="271" y="185"/>
                  </a:lnTo>
                  <a:lnTo>
                    <a:pt x="279" y="179"/>
                  </a:lnTo>
                  <a:lnTo>
                    <a:pt x="288" y="174"/>
                  </a:lnTo>
                  <a:lnTo>
                    <a:pt x="297" y="170"/>
                  </a:lnTo>
                  <a:lnTo>
                    <a:pt x="307" y="164"/>
                  </a:lnTo>
                  <a:lnTo>
                    <a:pt x="316" y="161"/>
                  </a:lnTo>
                  <a:lnTo>
                    <a:pt x="337" y="155"/>
                  </a:lnTo>
                  <a:lnTo>
                    <a:pt x="359" y="150"/>
                  </a:lnTo>
                  <a:lnTo>
                    <a:pt x="381" y="148"/>
                  </a:lnTo>
                  <a:lnTo>
                    <a:pt x="405" y="147"/>
                  </a:lnTo>
                  <a:lnTo>
                    <a:pt x="425" y="147"/>
                  </a:lnTo>
                  <a:lnTo>
                    <a:pt x="445" y="149"/>
                  </a:lnTo>
                  <a:lnTo>
                    <a:pt x="463" y="151"/>
                  </a:lnTo>
                  <a:lnTo>
                    <a:pt x="482" y="155"/>
                  </a:lnTo>
                  <a:lnTo>
                    <a:pt x="500" y="160"/>
                  </a:lnTo>
                  <a:lnTo>
                    <a:pt x="518" y="168"/>
                  </a:lnTo>
                  <a:lnTo>
                    <a:pt x="536" y="176"/>
                  </a:lnTo>
                  <a:lnTo>
                    <a:pt x="552" y="186"/>
                  </a:lnTo>
                  <a:lnTo>
                    <a:pt x="619" y="53"/>
                  </a:lnTo>
                  <a:lnTo>
                    <a:pt x="609" y="47"/>
                  </a:lnTo>
                  <a:lnTo>
                    <a:pt x="598" y="41"/>
                  </a:lnTo>
                  <a:lnTo>
                    <a:pt x="586" y="35"/>
                  </a:lnTo>
                  <a:lnTo>
                    <a:pt x="574" y="29"/>
                  </a:lnTo>
                  <a:lnTo>
                    <a:pt x="548" y="20"/>
                  </a:lnTo>
                  <a:lnTo>
                    <a:pt x="521" y="13"/>
                  </a:lnTo>
                  <a:lnTo>
                    <a:pt x="492" y="7"/>
                  </a:lnTo>
                  <a:lnTo>
                    <a:pt x="462" y="3"/>
                  </a:lnTo>
                  <a:lnTo>
                    <a:pt x="432" y="1"/>
                  </a:lnTo>
                  <a:lnTo>
                    <a:pt x="401" y="0"/>
                  </a:lnTo>
                  <a:lnTo>
                    <a:pt x="379" y="0"/>
                  </a:lnTo>
                  <a:lnTo>
                    <a:pt x="358" y="1"/>
                  </a:lnTo>
                  <a:lnTo>
                    <a:pt x="336" y="3"/>
                  </a:lnTo>
                  <a:lnTo>
                    <a:pt x="316" y="6"/>
                  </a:lnTo>
                  <a:lnTo>
                    <a:pt x="295" y="10"/>
                  </a:lnTo>
                  <a:lnTo>
                    <a:pt x="276" y="15"/>
                  </a:lnTo>
                  <a:lnTo>
                    <a:pt x="257" y="20"/>
                  </a:lnTo>
                  <a:lnTo>
                    <a:pt x="239" y="27"/>
                  </a:lnTo>
                  <a:lnTo>
                    <a:pt x="220" y="35"/>
                  </a:lnTo>
                  <a:lnTo>
                    <a:pt x="203" y="43"/>
                  </a:lnTo>
                  <a:lnTo>
                    <a:pt x="186" y="51"/>
                  </a:lnTo>
                  <a:lnTo>
                    <a:pt x="170" y="61"/>
                  </a:lnTo>
                  <a:lnTo>
                    <a:pt x="155" y="72"/>
                  </a:lnTo>
                  <a:lnTo>
                    <a:pt x="139" y="83"/>
                  </a:lnTo>
                  <a:lnTo>
                    <a:pt x="126" y="95"/>
                  </a:lnTo>
                  <a:lnTo>
                    <a:pt x="111" y="109"/>
                  </a:lnTo>
                  <a:lnTo>
                    <a:pt x="99" y="122"/>
                  </a:lnTo>
                  <a:lnTo>
                    <a:pt x="86" y="137"/>
                  </a:lnTo>
                  <a:lnTo>
                    <a:pt x="75" y="152"/>
                  </a:lnTo>
                  <a:lnTo>
                    <a:pt x="65" y="169"/>
                  </a:lnTo>
                  <a:lnTo>
                    <a:pt x="54" y="185"/>
                  </a:lnTo>
                  <a:lnTo>
                    <a:pt x="45" y="203"/>
                  </a:lnTo>
                  <a:lnTo>
                    <a:pt x="37" y="221"/>
                  </a:lnTo>
                  <a:lnTo>
                    <a:pt x="29" y="241"/>
                  </a:lnTo>
                  <a:lnTo>
                    <a:pt x="23" y="260"/>
                  </a:lnTo>
                  <a:lnTo>
                    <a:pt x="17" y="281"/>
                  </a:lnTo>
                  <a:lnTo>
                    <a:pt x="12" y="303"/>
                  </a:lnTo>
                  <a:lnTo>
                    <a:pt x="8" y="325"/>
                  </a:lnTo>
                  <a:lnTo>
                    <a:pt x="5" y="348"/>
                  </a:lnTo>
                  <a:lnTo>
                    <a:pt x="3" y="372"/>
                  </a:lnTo>
                  <a:lnTo>
                    <a:pt x="0" y="395"/>
                  </a:lnTo>
                  <a:lnTo>
                    <a:pt x="0" y="420"/>
                  </a:lnTo>
                  <a:lnTo>
                    <a:pt x="0" y="444"/>
                  </a:lnTo>
                  <a:lnTo>
                    <a:pt x="2" y="466"/>
                  </a:lnTo>
                  <a:lnTo>
                    <a:pt x="4" y="488"/>
                  </a:lnTo>
                  <a:lnTo>
                    <a:pt x="7" y="510"/>
                  </a:lnTo>
                  <a:lnTo>
                    <a:pt x="10" y="530"/>
                  </a:lnTo>
                  <a:lnTo>
                    <a:pt x="14" y="550"/>
                  </a:lnTo>
                  <a:lnTo>
                    <a:pt x="19" y="570"/>
                  </a:lnTo>
                  <a:lnTo>
                    <a:pt x="24" y="588"/>
                  </a:lnTo>
                  <a:lnTo>
                    <a:pt x="30" y="606"/>
                  </a:lnTo>
                  <a:lnTo>
                    <a:pt x="38" y="622"/>
                  </a:lnTo>
                  <a:lnTo>
                    <a:pt x="46" y="639"/>
                  </a:lnTo>
                  <a:lnTo>
                    <a:pt x="54" y="654"/>
                  </a:lnTo>
                  <a:lnTo>
                    <a:pt x="64" y="670"/>
                  </a:lnTo>
                  <a:lnTo>
                    <a:pt x="73" y="683"/>
                  </a:lnTo>
                  <a:lnTo>
                    <a:pt x="83" y="696"/>
                  </a:lnTo>
                  <a:lnTo>
                    <a:pt x="95" y="709"/>
                  </a:lnTo>
                  <a:lnTo>
                    <a:pt x="106" y="721"/>
                  </a:lnTo>
                  <a:lnTo>
                    <a:pt x="118" y="732"/>
                  </a:lnTo>
                  <a:lnTo>
                    <a:pt x="132" y="743"/>
                  </a:lnTo>
                  <a:lnTo>
                    <a:pt x="145" y="752"/>
                  </a:lnTo>
                  <a:lnTo>
                    <a:pt x="159" y="761"/>
                  </a:lnTo>
                  <a:lnTo>
                    <a:pt x="174" y="769"/>
                  </a:lnTo>
                  <a:lnTo>
                    <a:pt x="189" y="777"/>
                  </a:lnTo>
                  <a:lnTo>
                    <a:pt x="205" y="783"/>
                  </a:lnTo>
                  <a:lnTo>
                    <a:pt x="222" y="789"/>
                  </a:lnTo>
                  <a:lnTo>
                    <a:pt x="239" y="794"/>
                  </a:lnTo>
                  <a:lnTo>
                    <a:pt x="256" y="798"/>
                  </a:lnTo>
                  <a:lnTo>
                    <a:pt x="274" y="802"/>
                  </a:lnTo>
                  <a:lnTo>
                    <a:pt x="292" y="805"/>
                  </a:lnTo>
                  <a:lnTo>
                    <a:pt x="312" y="807"/>
                  </a:lnTo>
                  <a:lnTo>
                    <a:pt x="332" y="808"/>
                  </a:lnTo>
                  <a:lnTo>
                    <a:pt x="351" y="809"/>
                  </a:lnTo>
                  <a:lnTo>
                    <a:pt x="367" y="808"/>
                  </a:lnTo>
                  <a:lnTo>
                    <a:pt x="382" y="808"/>
                  </a:lnTo>
                  <a:lnTo>
                    <a:pt x="397" y="806"/>
                  </a:lnTo>
                  <a:lnTo>
                    <a:pt x="412" y="804"/>
                  </a:lnTo>
                  <a:lnTo>
                    <a:pt x="427" y="801"/>
                  </a:lnTo>
                  <a:lnTo>
                    <a:pt x="440" y="798"/>
                  </a:lnTo>
                  <a:lnTo>
                    <a:pt x="455" y="794"/>
                  </a:lnTo>
                  <a:lnTo>
                    <a:pt x="468" y="790"/>
                  </a:lnTo>
                  <a:lnTo>
                    <a:pt x="481" y="785"/>
                  </a:lnTo>
                  <a:lnTo>
                    <a:pt x="494" y="780"/>
                  </a:lnTo>
                  <a:lnTo>
                    <a:pt x="507" y="775"/>
                  </a:lnTo>
                  <a:lnTo>
                    <a:pt x="519" y="768"/>
                  </a:lnTo>
                  <a:lnTo>
                    <a:pt x="530" y="761"/>
                  </a:lnTo>
                  <a:lnTo>
                    <a:pt x="542" y="754"/>
                  </a:lnTo>
                  <a:lnTo>
                    <a:pt x="552" y="746"/>
                  </a:lnTo>
                  <a:lnTo>
                    <a:pt x="563" y="738"/>
                  </a:lnTo>
                  <a:lnTo>
                    <a:pt x="572" y="729"/>
                  </a:lnTo>
                  <a:lnTo>
                    <a:pt x="581" y="720"/>
                  </a:lnTo>
                  <a:lnTo>
                    <a:pt x="590" y="711"/>
                  </a:lnTo>
                  <a:lnTo>
                    <a:pt x="599" y="700"/>
                  </a:lnTo>
                  <a:lnTo>
                    <a:pt x="606" y="690"/>
                  </a:lnTo>
                  <a:lnTo>
                    <a:pt x="613" y="679"/>
                  </a:lnTo>
                  <a:lnTo>
                    <a:pt x="619" y="667"/>
                  </a:lnTo>
                  <a:lnTo>
                    <a:pt x="626" y="656"/>
                  </a:lnTo>
                  <a:lnTo>
                    <a:pt x="631" y="644"/>
                  </a:lnTo>
                  <a:lnTo>
                    <a:pt x="636" y="631"/>
                  </a:lnTo>
                  <a:lnTo>
                    <a:pt x="640" y="618"/>
                  </a:lnTo>
                  <a:lnTo>
                    <a:pt x="643" y="605"/>
                  </a:lnTo>
                  <a:lnTo>
                    <a:pt x="645" y="591"/>
                  </a:lnTo>
                  <a:lnTo>
                    <a:pt x="647" y="577"/>
                  </a:lnTo>
                  <a:lnTo>
                    <a:pt x="648" y="562"/>
                  </a:lnTo>
                  <a:lnTo>
                    <a:pt x="648" y="548"/>
                  </a:lnTo>
                  <a:lnTo>
                    <a:pt x="648" y="534"/>
                  </a:lnTo>
                  <a:lnTo>
                    <a:pt x="647" y="521"/>
                  </a:lnTo>
                  <a:lnTo>
                    <a:pt x="645" y="508"/>
                  </a:lnTo>
                  <a:lnTo>
                    <a:pt x="643" y="495"/>
                  </a:lnTo>
                  <a:lnTo>
                    <a:pt x="640" y="483"/>
                  </a:lnTo>
                  <a:lnTo>
                    <a:pt x="637" y="471"/>
                  </a:lnTo>
                  <a:lnTo>
                    <a:pt x="633" y="459"/>
                  </a:lnTo>
                  <a:lnTo>
                    <a:pt x="628" y="448"/>
                  </a:lnTo>
                  <a:lnTo>
                    <a:pt x="623" y="437"/>
                  </a:lnTo>
                  <a:lnTo>
                    <a:pt x="616" y="426"/>
                  </a:lnTo>
                  <a:lnTo>
                    <a:pt x="610" y="416"/>
                  </a:lnTo>
                  <a:lnTo>
                    <a:pt x="603" y="406"/>
                  </a:lnTo>
                  <a:lnTo>
                    <a:pt x="596" y="396"/>
                  </a:lnTo>
                  <a:lnTo>
                    <a:pt x="587" y="387"/>
                  </a:lnTo>
                  <a:lnTo>
                    <a:pt x="579" y="379"/>
                  </a:lnTo>
                  <a:lnTo>
                    <a:pt x="571" y="371"/>
                  </a:lnTo>
                  <a:lnTo>
                    <a:pt x="562" y="363"/>
                  </a:lnTo>
                  <a:lnTo>
                    <a:pt x="551" y="356"/>
                  </a:lnTo>
                  <a:lnTo>
                    <a:pt x="541" y="349"/>
                  </a:lnTo>
                  <a:lnTo>
                    <a:pt x="530" y="343"/>
                  </a:lnTo>
                  <a:lnTo>
                    <a:pt x="520" y="337"/>
                  </a:lnTo>
                  <a:lnTo>
                    <a:pt x="509" y="331"/>
                  </a:lnTo>
                  <a:lnTo>
                    <a:pt x="496" y="326"/>
                  </a:lnTo>
                  <a:lnTo>
                    <a:pt x="485" y="321"/>
                  </a:lnTo>
                  <a:lnTo>
                    <a:pt x="472" y="318"/>
                  </a:lnTo>
                  <a:lnTo>
                    <a:pt x="460" y="314"/>
                  </a:lnTo>
                  <a:lnTo>
                    <a:pt x="447" y="311"/>
                  </a:lnTo>
                  <a:lnTo>
                    <a:pt x="433" y="309"/>
                  </a:lnTo>
                  <a:lnTo>
                    <a:pt x="420" y="307"/>
                  </a:lnTo>
                  <a:lnTo>
                    <a:pt x="406" y="306"/>
                  </a:lnTo>
                  <a:lnTo>
                    <a:pt x="393" y="305"/>
                  </a:lnTo>
                  <a:lnTo>
                    <a:pt x="378" y="305"/>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21" name="Freeform 121">
              <a:extLst>
                <a:ext uri="{FF2B5EF4-FFF2-40B4-BE49-F238E27FC236}">
                  <a16:creationId xmlns:a16="http://schemas.microsoft.com/office/drawing/2014/main" id="{525FBD84-DBB6-BF5D-899B-0E831953385F}"/>
                </a:ext>
              </a:extLst>
            </p:cNvPr>
            <p:cNvSpPr>
              <a:spLocks/>
            </p:cNvSpPr>
            <p:nvPr userDrawn="1"/>
          </p:nvSpPr>
          <p:spPr bwMode="auto">
            <a:xfrm>
              <a:off x="4860925" y="3244851"/>
              <a:ext cx="31750" cy="25400"/>
            </a:xfrm>
            <a:custGeom>
              <a:avLst/>
              <a:gdLst>
                <a:gd name="T0" fmla="*/ 123 w 269"/>
                <a:gd name="T1" fmla="*/ 233 h 233"/>
                <a:gd name="T2" fmla="*/ 94 w 269"/>
                <a:gd name="T3" fmla="*/ 228 h 233"/>
                <a:gd name="T4" fmla="*/ 68 w 269"/>
                <a:gd name="T5" fmla="*/ 219 h 233"/>
                <a:gd name="T6" fmla="*/ 46 w 269"/>
                <a:gd name="T7" fmla="*/ 208 h 233"/>
                <a:gd name="T8" fmla="*/ 28 w 269"/>
                <a:gd name="T9" fmla="*/ 192 h 233"/>
                <a:gd name="T10" fmla="*/ 15 w 269"/>
                <a:gd name="T11" fmla="*/ 174 h 233"/>
                <a:gd name="T12" fmla="*/ 6 w 269"/>
                <a:gd name="T13" fmla="*/ 152 h 233"/>
                <a:gd name="T14" fmla="*/ 1 w 269"/>
                <a:gd name="T15" fmla="*/ 130 h 233"/>
                <a:gd name="T16" fmla="*/ 1 w 269"/>
                <a:gd name="T17" fmla="*/ 105 h 233"/>
                <a:gd name="T18" fmla="*/ 7 w 269"/>
                <a:gd name="T19" fmla="*/ 81 h 233"/>
                <a:gd name="T20" fmla="*/ 16 w 269"/>
                <a:gd name="T21" fmla="*/ 59 h 233"/>
                <a:gd name="T22" fmla="*/ 29 w 269"/>
                <a:gd name="T23" fmla="*/ 41 h 233"/>
                <a:gd name="T24" fmla="*/ 48 w 269"/>
                <a:gd name="T25" fmla="*/ 25 h 233"/>
                <a:gd name="T26" fmla="*/ 70 w 269"/>
                <a:gd name="T27" fmla="*/ 13 h 233"/>
                <a:gd name="T28" fmla="*/ 94 w 269"/>
                <a:gd name="T29" fmla="*/ 5 h 233"/>
                <a:gd name="T30" fmla="*/ 121 w 269"/>
                <a:gd name="T31" fmla="*/ 0 h 233"/>
                <a:gd name="T32" fmla="*/ 151 w 269"/>
                <a:gd name="T33" fmla="*/ 0 h 233"/>
                <a:gd name="T34" fmla="*/ 178 w 269"/>
                <a:gd name="T35" fmla="*/ 4 h 233"/>
                <a:gd name="T36" fmla="*/ 203 w 269"/>
                <a:gd name="T37" fmla="*/ 12 h 233"/>
                <a:gd name="T38" fmla="*/ 224 w 269"/>
                <a:gd name="T39" fmla="*/ 24 h 233"/>
                <a:gd name="T40" fmla="*/ 242 w 269"/>
                <a:gd name="T41" fmla="*/ 40 h 233"/>
                <a:gd name="T42" fmla="*/ 255 w 269"/>
                <a:gd name="T43" fmla="*/ 58 h 233"/>
                <a:gd name="T44" fmla="*/ 264 w 269"/>
                <a:gd name="T45" fmla="*/ 79 h 233"/>
                <a:gd name="T46" fmla="*/ 269 w 269"/>
                <a:gd name="T47" fmla="*/ 104 h 233"/>
                <a:gd name="T48" fmla="*/ 269 w 269"/>
                <a:gd name="T49" fmla="*/ 130 h 233"/>
                <a:gd name="T50" fmla="*/ 264 w 269"/>
                <a:gd name="T51" fmla="*/ 154 h 233"/>
                <a:gd name="T52" fmla="*/ 255 w 269"/>
                <a:gd name="T53" fmla="*/ 176 h 233"/>
                <a:gd name="T54" fmla="*/ 242 w 269"/>
                <a:gd name="T55" fmla="*/ 193 h 233"/>
                <a:gd name="T56" fmla="*/ 224 w 269"/>
                <a:gd name="T57" fmla="*/ 209 h 233"/>
                <a:gd name="T58" fmla="*/ 203 w 269"/>
                <a:gd name="T59" fmla="*/ 220 h 233"/>
                <a:gd name="T60" fmla="*/ 179 w 269"/>
                <a:gd name="T61" fmla="*/ 228 h 233"/>
                <a:gd name="T62" fmla="*/ 153 w 269"/>
                <a:gd name="T63" fmla="*/ 233 h 2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69" h="233">
                  <a:moveTo>
                    <a:pt x="138" y="233"/>
                  </a:moveTo>
                  <a:lnTo>
                    <a:pt x="123" y="233"/>
                  </a:lnTo>
                  <a:lnTo>
                    <a:pt x="107" y="231"/>
                  </a:lnTo>
                  <a:lnTo>
                    <a:pt x="94" y="228"/>
                  </a:lnTo>
                  <a:lnTo>
                    <a:pt x="80" y="224"/>
                  </a:lnTo>
                  <a:lnTo>
                    <a:pt x="68" y="219"/>
                  </a:lnTo>
                  <a:lnTo>
                    <a:pt x="56" y="214"/>
                  </a:lnTo>
                  <a:lnTo>
                    <a:pt x="46" y="208"/>
                  </a:lnTo>
                  <a:lnTo>
                    <a:pt x="37" y="200"/>
                  </a:lnTo>
                  <a:lnTo>
                    <a:pt x="28" y="192"/>
                  </a:lnTo>
                  <a:lnTo>
                    <a:pt x="21" y="183"/>
                  </a:lnTo>
                  <a:lnTo>
                    <a:pt x="15" y="174"/>
                  </a:lnTo>
                  <a:lnTo>
                    <a:pt x="10" y="164"/>
                  </a:lnTo>
                  <a:lnTo>
                    <a:pt x="6" y="152"/>
                  </a:lnTo>
                  <a:lnTo>
                    <a:pt x="2" y="141"/>
                  </a:lnTo>
                  <a:lnTo>
                    <a:pt x="1" y="130"/>
                  </a:lnTo>
                  <a:lnTo>
                    <a:pt x="0" y="117"/>
                  </a:lnTo>
                  <a:lnTo>
                    <a:pt x="1" y="105"/>
                  </a:lnTo>
                  <a:lnTo>
                    <a:pt x="2" y="92"/>
                  </a:lnTo>
                  <a:lnTo>
                    <a:pt x="7" y="81"/>
                  </a:lnTo>
                  <a:lnTo>
                    <a:pt x="11" y="70"/>
                  </a:lnTo>
                  <a:lnTo>
                    <a:pt x="16" y="59"/>
                  </a:lnTo>
                  <a:lnTo>
                    <a:pt x="22" y="50"/>
                  </a:lnTo>
                  <a:lnTo>
                    <a:pt x="29" y="41"/>
                  </a:lnTo>
                  <a:lnTo>
                    <a:pt x="39" y="33"/>
                  </a:lnTo>
                  <a:lnTo>
                    <a:pt x="48" y="25"/>
                  </a:lnTo>
                  <a:lnTo>
                    <a:pt x="58" y="18"/>
                  </a:lnTo>
                  <a:lnTo>
                    <a:pt x="70" y="13"/>
                  </a:lnTo>
                  <a:lnTo>
                    <a:pt x="81" y="8"/>
                  </a:lnTo>
                  <a:lnTo>
                    <a:pt x="94" y="5"/>
                  </a:lnTo>
                  <a:lnTo>
                    <a:pt x="107" y="2"/>
                  </a:lnTo>
                  <a:lnTo>
                    <a:pt x="121" y="0"/>
                  </a:lnTo>
                  <a:lnTo>
                    <a:pt x="136" y="0"/>
                  </a:lnTo>
                  <a:lnTo>
                    <a:pt x="151" y="0"/>
                  </a:lnTo>
                  <a:lnTo>
                    <a:pt x="165" y="2"/>
                  </a:lnTo>
                  <a:lnTo>
                    <a:pt x="178" y="4"/>
                  </a:lnTo>
                  <a:lnTo>
                    <a:pt x="191" y="8"/>
                  </a:lnTo>
                  <a:lnTo>
                    <a:pt x="203" y="12"/>
                  </a:lnTo>
                  <a:lnTo>
                    <a:pt x="214" y="18"/>
                  </a:lnTo>
                  <a:lnTo>
                    <a:pt x="224" y="24"/>
                  </a:lnTo>
                  <a:lnTo>
                    <a:pt x="233" y="32"/>
                  </a:lnTo>
                  <a:lnTo>
                    <a:pt x="242" y="40"/>
                  </a:lnTo>
                  <a:lnTo>
                    <a:pt x="249" y="48"/>
                  </a:lnTo>
                  <a:lnTo>
                    <a:pt x="255" y="58"/>
                  </a:lnTo>
                  <a:lnTo>
                    <a:pt x="260" y="69"/>
                  </a:lnTo>
                  <a:lnTo>
                    <a:pt x="264" y="79"/>
                  </a:lnTo>
                  <a:lnTo>
                    <a:pt x="267" y="91"/>
                  </a:lnTo>
                  <a:lnTo>
                    <a:pt x="269" y="104"/>
                  </a:lnTo>
                  <a:lnTo>
                    <a:pt x="269" y="117"/>
                  </a:lnTo>
                  <a:lnTo>
                    <a:pt x="269" y="130"/>
                  </a:lnTo>
                  <a:lnTo>
                    <a:pt x="267" y="142"/>
                  </a:lnTo>
                  <a:lnTo>
                    <a:pt x="264" y="154"/>
                  </a:lnTo>
                  <a:lnTo>
                    <a:pt x="260" y="166"/>
                  </a:lnTo>
                  <a:lnTo>
                    <a:pt x="255" y="176"/>
                  </a:lnTo>
                  <a:lnTo>
                    <a:pt x="249" y="185"/>
                  </a:lnTo>
                  <a:lnTo>
                    <a:pt x="242" y="193"/>
                  </a:lnTo>
                  <a:lnTo>
                    <a:pt x="233" y="202"/>
                  </a:lnTo>
                  <a:lnTo>
                    <a:pt x="224" y="209"/>
                  </a:lnTo>
                  <a:lnTo>
                    <a:pt x="214" y="215"/>
                  </a:lnTo>
                  <a:lnTo>
                    <a:pt x="203" y="220"/>
                  </a:lnTo>
                  <a:lnTo>
                    <a:pt x="192" y="225"/>
                  </a:lnTo>
                  <a:lnTo>
                    <a:pt x="179" y="228"/>
                  </a:lnTo>
                  <a:lnTo>
                    <a:pt x="166" y="231"/>
                  </a:lnTo>
                  <a:lnTo>
                    <a:pt x="153" y="233"/>
                  </a:lnTo>
                  <a:lnTo>
                    <a:pt x="138" y="233"/>
                  </a:lnTo>
                  <a:close/>
                </a:path>
              </a:pathLst>
            </a:custGeom>
            <a:noFill/>
            <a:ln w="3175">
              <a:solidFill>
                <a:srgbClr val="E7EDF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122" name="Freeform 122">
              <a:extLst>
                <a:ext uri="{FF2B5EF4-FFF2-40B4-BE49-F238E27FC236}">
                  <a16:creationId xmlns:a16="http://schemas.microsoft.com/office/drawing/2014/main" id="{CE144357-1CC9-A86E-AADD-D6652A1CDE1F}"/>
                </a:ext>
              </a:extLst>
            </p:cNvPr>
            <p:cNvSpPr>
              <a:spLocks noEditPoints="1"/>
            </p:cNvSpPr>
            <p:nvPr userDrawn="1"/>
          </p:nvSpPr>
          <p:spPr bwMode="auto">
            <a:xfrm>
              <a:off x="4598988" y="3194051"/>
              <a:ext cx="312737" cy="92075"/>
            </a:xfrm>
            <a:custGeom>
              <a:avLst/>
              <a:gdLst>
                <a:gd name="T0" fmla="*/ 586 w 2759"/>
                <a:gd name="T1" fmla="*/ 329 h 809"/>
                <a:gd name="T2" fmla="*/ 598 w 2759"/>
                <a:gd name="T3" fmla="*/ 180 h 809"/>
                <a:gd name="T4" fmla="*/ 533 w 2759"/>
                <a:gd name="T5" fmla="*/ 70 h 809"/>
                <a:gd name="T6" fmla="*/ 405 w 2759"/>
                <a:gd name="T7" fmla="*/ 9 h 809"/>
                <a:gd name="T8" fmla="*/ 189 w 2759"/>
                <a:gd name="T9" fmla="*/ 15 h 809"/>
                <a:gd name="T10" fmla="*/ 0 w 2759"/>
                <a:gd name="T11" fmla="*/ 145 h 809"/>
                <a:gd name="T12" fmla="*/ 224 w 2759"/>
                <a:gd name="T13" fmla="*/ 162 h 809"/>
                <a:gd name="T14" fmla="*/ 361 w 2759"/>
                <a:gd name="T15" fmla="*/ 161 h 809"/>
                <a:gd name="T16" fmla="*/ 421 w 2759"/>
                <a:gd name="T17" fmla="*/ 248 h 809"/>
                <a:gd name="T18" fmla="*/ 372 w 2759"/>
                <a:gd name="T19" fmla="*/ 358 h 809"/>
                <a:gd name="T20" fmla="*/ 1073 w 2759"/>
                <a:gd name="T21" fmla="*/ 807 h 809"/>
                <a:gd name="T22" fmla="*/ 1242 w 2759"/>
                <a:gd name="T23" fmla="*/ 739 h 809"/>
                <a:gd name="T24" fmla="*/ 1349 w 2759"/>
                <a:gd name="T25" fmla="*/ 576 h 809"/>
                <a:gd name="T26" fmla="*/ 1370 w 2759"/>
                <a:gd name="T27" fmla="*/ 335 h 809"/>
                <a:gd name="T28" fmla="*/ 1300 w 2759"/>
                <a:gd name="T29" fmla="*/ 132 h 809"/>
                <a:gd name="T30" fmla="*/ 1156 w 2759"/>
                <a:gd name="T31" fmla="*/ 20 h 809"/>
                <a:gd name="T32" fmla="*/ 968 w 2759"/>
                <a:gd name="T33" fmla="*/ 6 h 809"/>
                <a:gd name="T34" fmla="*/ 808 w 2759"/>
                <a:gd name="T35" fmla="*/ 92 h 809"/>
                <a:gd name="T36" fmla="*/ 715 w 2759"/>
                <a:gd name="T37" fmla="*/ 271 h 809"/>
                <a:gd name="T38" fmla="*/ 711 w 2759"/>
                <a:gd name="T39" fmla="*/ 516 h 809"/>
                <a:gd name="T40" fmla="*/ 797 w 2759"/>
                <a:gd name="T41" fmla="*/ 702 h 809"/>
                <a:gd name="T42" fmla="*/ 951 w 2759"/>
                <a:gd name="T43" fmla="*/ 797 h 809"/>
                <a:gd name="T44" fmla="*/ 969 w 2759"/>
                <a:gd name="T45" fmla="*/ 637 h 809"/>
                <a:gd name="T46" fmla="*/ 896 w 2759"/>
                <a:gd name="T47" fmla="*/ 518 h 809"/>
                <a:gd name="T48" fmla="*/ 918 w 2759"/>
                <a:gd name="T49" fmla="*/ 227 h 809"/>
                <a:gd name="T50" fmla="*/ 1005 w 2759"/>
                <a:gd name="T51" fmla="*/ 156 h 809"/>
                <a:gd name="T52" fmla="*/ 1131 w 2759"/>
                <a:gd name="T53" fmla="*/ 191 h 809"/>
                <a:gd name="T54" fmla="*/ 1191 w 2759"/>
                <a:gd name="T55" fmla="*/ 404 h 809"/>
                <a:gd name="T56" fmla="*/ 1131 w 2759"/>
                <a:gd name="T57" fmla="*/ 617 h 809"/>
                <a:gd name="T58" fmla="*/ 1884 w 2759"/>
                <a:gd name="T59" fmla="*/ 478 h 809"/>
                <a:gd name="T60" fmla="*/ 2006 w 2759"/>
                <a:gd name="T61" fmla="*/ 301 h 809"/>
                <a:gd name="T62" fmla="*/ 2003 w 2759"/>
                <a:gd name="T63" fmla="*/ 156 h 809"/>
                <a:gd name="T64" fmla="*/ 1924 w 2759"/>
                <a:gd name="T65" fmla="*/ 54 h 809"/>
                <a:gd name="T66" fmla="*/ 1785 w 2759"/>
                <a:gd name="T67" fmla="*/ 4 h 809"/>
                <a:gd name="T68" fmla="*/ 1557 w 2759"/>
                <a:gd name="T69" fmla="*/ 29 h 809"/>
                <a:gd name="T70" fmla="*/ 1550 w 2759"/>
                <a:gd name="T71" fmla="*/ 220 h 809"/>
                <a:gd name="T72" fmla="*/ 1658 w 2759"/>
                <a:gd name="T73" fmla="*/ 156 h 809"/>
                <a:gd name="T74" fmla="*/ 1792 w 2759"/>
                <a:gd name="T75" fmla="*/ 171 h 809"/>
                <a:gd name="T76" fmla="*/ 1829 w 2759"/>
                <a:gd name="T77" fmla="*/ 278 h 809"/>
                <a:gd name="T78" fmla="*/ 1763 w 2759"/>
                <a:gd name="T79" fmla="*/ 381 h 809"/>
                <a:gd name="T80" fmla="*/ 2431 w 2759"/>
                <a:gd name="T81" fmla="*/ 309 h 809"/>
                <a:gd name="T82" fmla="*/ 2304 w 2759"/>
                <a:gd name="T83" fmla="*/ 365 h 809"/>
                <a:gd name="T84" fmla="*/ 2333 w 2759"/>
                <a:gd name="T85" fmla="*/ 236 h 809"/>
                <a:gd name="T86" fmla="*/ 2418 w 2759"/>
                <a:gd name="T87" fmla="*/ 164 h 809"/>
                <a:gd name="T88" fmla="*/ 2629 w 2759"/>
                <a:gd name="T89" fmla="*/ 168 h 809"/>
                <a:gd name="T90" fmla="*/ 2573 w 2759"/>
                <a:gd name="T91" fmla="*/ 3 h 809"/>
                <a:gd name="T92" fmla="*/ 2331 w 2759"/>
                <a:gd name="T93" fmla="*/ 35 h 809"/>
                <a:gd name="T94" fmla="*/ 2176 w 2759"/>
                <a:gd name="T95" fmla="*/ 169 h 809"/>
                <a:gd name="T96" fmla="*/ 2111 w 2759"/>
                <a:gd name="T97" fmla="*/ 395 h 809"/>
                <a:gd name="T98" fmla="*/ 2149 w 2759"/>
                <a:gd name="T99" fmla="*/ 622 h 809"/>
                <a:gd name="T100" fmla="*/ 2270 w 2759"/>
                <a:gd name="T101" fmla="*/ 761 h 809"/>
                <a:gd name="T102" fmla="*/ 2462 w 2759"/>
                <a:gd name="T103" fmla="*/ 809 h 809"/>
                <a:gd name="T104" fmla="*/ 2618 w 2759"/>
                <a:gd name="T105" fmla="*/ 775 h 809"/>
                <a:gd name="T106" fmla="*/ 2724 w 2759"/>
                <a:gd name="T107" fmla="*/ 679 h 809"/>
                <a:gd name="T108" fmla="*/ 2759 w 2759"/>
                <a:gd name="T109" fmla="*/ 534 h 809"/>
                <a:gd name="T110" fmla="*/ 2714 w 2759"/>
                <a:gd name="T111" fmla="*/ 406 h 809"/>
                <a:gd name="T112" fmla="*/ 2607 w 2759"/>
                <a:gd name="T113" fmla="*/ 326 h 809"/>
                <a:gd name="T114" fmla="*/ 2437 w 2759"/>
                <a:gd name="T115" fmla="*/ 673 h 809"/>
                <a:gd name="T116" fmla="*/ 2324 w 2759"/>
                <a:gd name="T117" fmla="*/ 604 h 809"/>
                <a:gd name="T118" fmla="*/ 2343 w 2759"/>
                <a:gd name="T119" fmla="*/ 481 h 809"/>
                <a:gd name="T120" fmla="*/ 2479 w 2759"/>
                <a:gd name="T121" fmla="*/ 442 h 809"/>
                <a:gd name="T122" fmla="*/ 2578 w 2759"/>
                <a:gd name="T123" fmla="*/ 519 h 809"/>
                <a:gd name="T124" fmla="*/ 2547 w 2759"/>
                <a:gd name="T125" fmla="*/ 642 h 8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759" h="809">
                  <a:moveTo>
                    <a:pt x="292" y="648"/>
                  </a:moveTo>
                  <a:lnTo>
                    <a:pt x="473" y="478"/>
                  </a:lnTo>
                  <a:lnTo>
                    <a:pt x="493" y="459"/>
                  </a:lnTo>
                  <a:lnTo>
                    <a:pt x="510" y="441"/>
                  </a:lnTo>
                  <a:lnTo>
                    <a:pt x="526" y="423"/>
                  </a:lnTo>
                  <a:lnTo>
                    <a:pt x="539" y="407"/>
                  </a:lnTo>
                  <a:lnTo>
                    <a:pt x="552" y="390"/>
                  </a:lnTo>
                  <a:lnTo>
                    <a:pt x="563" y="375"/>
                  </a:lnTo>
                  <a:lnTo>
                    <a:pt x="571" y="359"/>
                  </a:lnTo>
                  <a:lnTo>
                    <a:pt x="579" y="345"/>
                  </a:lnTo>
                  <a:lnTo>
                    <a:pt x="586" y="329"/>
                  </a:lnTo>
                  <a:lnTo>
                    <a:pt x="591" y="315"/>
                  </a:lnTo>
                  <a:lnTo>
                    <a:pt x="596" y="301"/>
                  </a:lnTo>
                  <a:lnTo>
                    <a:pt x="599" y="287"/>
                  </a:lnTo>
                  <a:lnTo>
                    <a:pt x="601" y="273"/>
                  </a:lnTo>
                  <a:lnTo>
                    <a:pt x="603" y="259"/>
                  </a:lnTo>
                  <a:lnTo>
                    <a:pt x="603" y="245"/>
                  </a:lnTo>
                  <a:lnTo>
                    <a:pt x="604" y="230"/>
                  </a:lnTo>
                  <a:lnTo>
                    <a:pt x="603" y="217"/>
                  </a:lnTo>
                  <a:lnTo>
                    <a:pt x="602" y="205"/>
                  </a:lnTo>
                  <a:lnTo>
                    <a:pt x="601" y="192"/>
                  </a:lnTo>
                  <a:lnTo>
                    <a:pt x="598" y="180"/>
                  </a:lnTo>
                  <a:lnTo>
                    <a:pt x="596" y="168"/>
                  </a:lnTo>
                  <a:lnTo>
                    <a:pt x="592" y="156"/>
                  </a:lnTo>
                  <a:lnTo>
                    <a:pt x="588" y="145"/>
                  </a:lnTo>
                  <a:lnTo>
                    <a:pt x="583" y="135"/>
                  </a:lnTo>
                  <a:lnTo>
                    <a:pt x="577" y="124"/>
                  </a:lnTo>
                  <a:lnTo>
                    <a:pt x="571" y="114"/>
                  </a:lnTo>
                  <a:lnTo>
                    <a:pt x="565" y="105"/>
                  </a:lnTo>
                  <a:lnTo>
                    <a:pt x="558" y="95"/>
                  </a:lnTo>
                  <a:lnTo>
                    <a:pt x="551" y="86"/>
                  </a:lnTo>
                  <a:lnTo>
                    <a:pt x="542" y="78"/>
                  </a:lnTo>
                  <a:lnTo>
                    <a:pt x="533" y="70"/>
                  </a:lnTo>
                  <a:lnTo>
                    <a:pt x="524" y="61"/>
                  </a:lnTo>
                  <a:lnTo>
                    <a:pt x="514" y="54"/>
                  </a:lnTo>
                  <a:lnTo>
                    <a:pt x="504" y="47"/>
                  </a:lnTo>
                  <a:lnTo>
                    <a:pt x="493" y="41"/>
                  </a:lnTo>
                  <a:lnTo>
                    <a:pt x="481" y="35"/>
                  </a:lnTo>
                  <a:lnTo>
                    <a:pt x="470" y="29"/>
                  </a:lnTo>
                  <a:lnTo>
                    <a:pt x="457" y="24"/>
                  </a:lnTo>
                  <a:lnTo>
                    <a:pt x="445" y="19"/>
                  </a:lnTo>
                  <a:lnTo>
                    <a:pt x="431" y="15"/>
                  </a:lnTo>
                  <a:lnTo>
                    <a:pt x="418" y="12"/>
                  </a:lnTo>
                  <a:lnTo>
                    <a:pt x="405" y="9"/>
                  </a:lnTo>
                  <a:lnTo>
                    <a:pt x="390" y="6"/>
                  </a:lnTo>
                  <a:lnTo>
                    <a:pt x="375" y="4"/>
                  </a:lnTo>
                  <a:lnTo>
                    <a:pt x="360" y="2"/>
                  </a:lnTo>
                  <a:lnTo>
                    <a:pt x="345" y="1"/>
                  </a:lnTo>
                  <a:lnTo>
                    <a:pt x="328" y="0"/>
                  </a:lnTo>
                  <a:lnTo>
                    <a:pt x="312" y="0"/>
                  </a:lnTo>
                  <a:lnTo>
                    <a:pt x="286" y="0"/>
                  </a:lnTo>
                  <a:lnTo>
                    <a:pt x="261" y="2"/>
                  </a:lnTo>
                  <a:lnTo>
                    <a:pt x="236" y="5"/>
                  </a:lnTo>
                  <a:lnTo>
                    <a:pt x="212" y="10"/>
                  </a:lnTo>
                  <a:lnTo>
                    <a:pt x="189" y="15"/>
                  </a:lnTo>
                  <a:lnTo>
                    <a:pt x="168" y="22"/>
                  </a:lnTo>
                  <a:lnTo>
                    <a:pt x="146" y="29"/>
                  </a:lnTo>
                  <a:lnTo>
                    <a:pt x="126" y="39"/>
                  </a:lnTo>
                  <a:lnTo>
                    <a:pt x="106" y="49"/>
                  </a:lnTo>
                  <a:lnTo>
                    <a:pt x="88" y="59"/>
                  </a:lnTo>
                  <a:lnTo>
                    <a:pt x="71" y="72"/>
                  </a:lnTo>
                  <a:lnTo>
                    <a:pt x="55" y="84"/>
                  </a:lnTo>
                  <a:lnTo>
                    <a:pt x="39" y="98"/>
                  </a:lnTo>
                  <a:lnTo>
                    <a:pt x="25" y="113"/>
                  </a:lnTo>
                  <a:lnTo>
                    <a:pt x="12" y="128"/>
                  </a:lnTo>
                  <a:lnTo>
                    <a:pt x="0" y="145"/>
                  </a:lnTo>
                  <a:lnTo>
                    <a:pt x="132" y="229"/>
                  </a:lnTo>
                  <a:lnTo>
                    <a:pt x="140" y="220"/>
                  </a:lnTo>
                  <a:lnTo>
                    <a:pt x="148" y="211"/>
                  </a:lnTo>
                  <a:lnTo>
                    <a:pt x="156" y="203"/>
                  </a:lnTo>
                  <a:lnTo>
                    <a:pt x="164" y="195"/>
                  </a:lnTo>
                  <a:lnTo>
                    <a:pt x="174" y="188"/>
                  </a:lnTo>
                  <a:lnTo>
                    <a:pt x="183" y="182"/>
                  </a:lnTo>
                  <a:lnTo>
                    <a:pt x="192" y="176"/>
                  </a:lnTo>
                  <a:lnTo>
                    <a:pt x="203" y="171"/>
                  </a:lnTo>
                  <a:lnTo>
                    <a:pt x="213" y="167"/>
                  </a:lnTo>
                  <a:lnTo>
                    <a:pt x="224" y="162"/>
                  </a:lnTo>
                  <a:lnTo>
                    <a:pt x="236" y="158"/>
                  </a:lnTo>
                  <a:lnTo>
                    <a:pt x="247" y="156"/>
                  </a:lnTo>
                  <a:lnTo>
                    <a:pt x="259" y="154"/>
                  </a:lnTo>
                  <a:lnTo>
                    <a:pt x="271" y="152"/>
                  </a:lnTo>
                  <a:lnTo>
                    <a:pt x="282" y="151"/>
                  </a:lnTo>
                  <a:lnTo>
                    <a:pt x="295" y="151"/>
                  </a:lnTo>
                  <a:lnTo>
                    <a:pt x="310" y="152"/>
                  </a:lnTo>
                  <a:lnTo>
                    <a:pt x="325" y="153"/>
                  </a:lnTo>
                  <a:lnTo>
                    <a:pt x="337" y="155"/>
                  </a:lnTo>
                  <a:lnTo>
                    <a:pt x="350" y="157"/>
                  </a:lnTo>
                  <a:lnTo>
                    <a:pt x="361" y="161"/>
                  </a:lnTo>
                  <a:lnTo>
                    <a:pt x="371" y="165"/>
                  </a:lnTo>
                  <a:lnTo>
                    <a:pt x="381" y="171"/>
                  </a:lnTo>
                  <a:lnTo>
                    <a:pt x="389" y="177"/>
                  </a:lnTo>
                  <a:lnTo>
                    <a:pt x="396" y="183"/>
                  </a:lnTo>
                  <a:lnTo>
                    <a:pt x="404" y="190"/>
                  </a:lnTo>
                  <a:lnTo>
                    <a:pt x="409" y="198"/>
                  </a:lnTo>
                  <a:lnTo>
                    <a:pt x="413" y="208"/>
                  </a:lnTo>
                  <a:lnTo>
                    <a:pt x="417" y="217"/>
                  </a:lnTo>
                  <a:lnTo>
                    <a:pt x="419" y="226"/>
                  </a:lnTo>
                  <a:lnTo>
                    <a:pt x="420" y="238"/>
                  </a:lnTo>
                  <a:lnTo>
                    <a:pt x="421" y="248"/>
                  </a:lnTo>
                  <a:lnTo>
                    <a:pt x="420" y="262"/>
                  </a:lnTo>
                  <a:lnTo>
                    <a:pt x="418" y="278"/>
                  </a:lnTo>
                  <a:lnTo>
                    <a:pt x="416" y="285"/>
                  </a:lnTo>
                  <a:lnTo>
                    <a:pt x="414" y="293"/>
                  </a:lnTo>
                  <a:lnTo>
                    <a:pt x="410" y="302"/>
                  </a:lnTo>
                  <a:lnTo>
                    <a:pt x="407" y="310"/>
                  </a:lnTo>
                  <a:lnTo>
                    <a:pt x="401" y="319"/>
                  </a:lnTo>
                  <a:lnTo>
                    <a:pt x="395" y="328"/>
                  </a:lnTo>
                  <a:lnTo>
                    <a:pt x="389" y="338"/>
                  </a:lnTo>
                  <a:lnTo>
                    <a:pt x="381" y="348"/>
                  </a:lnTo>
                  <a:lnTo>
                    <a:pt x="372" y="358"/>
                  </a:lnTo>
                  <a:lnTo>
                    <a:pt x="362" y="369"/>
                  </a:lnTo>
                  <a:lnTo>
                    <a:pt x="352" y="381"/>
                  </a:lnTo>
                  <a:lnTo>
                    <a:pt x="339" y="392"/>
                  </a:lnTo>
                  <a:lnTo>
                    <a:pt x="36" y="678"/>
                  </a:lnTo>
                  <a:lnTo>
                    <a:pt x="36" y="795"/>
                  </a:lnTo>
                  <a:lnTo>
                    <a:pt x="630" y="795"/>
                  </a:lnTo>
                  <a:lnTo>
                    <a:pt x="630" y="648"/>
                  </a:lnTo>
                  <a:lnTo>
                    <a:pt x="292" y="648"/>
                  </a:lnTo>
                  <a:close/>
                  <a:moveTo>
                    <a:pt x="1037" y="809"/>
                  </a:moveTo>
                  <a:lnTo>
                    <a:pt x="1056" y="808"/>
                  </a:lnTo>
                  <a:lnTo>
                    <a:pt x="1073" y="807"/>
                  </a:lnTo>
                  <a:lnTo>
                    <a:pt x="1090" y="805"/>
                  </a:lnTo>
                  <a:lnTo>
                    <a:pt x="1107" y="801"/>
                  </a:lnTo>
                  <a:lnTo>
                    <a:pt x="1124" y="797"/>
                  </a:lnTo>
                  <a:lnTo>
                    <a:pt x="1141" y="793"/>
                  </a:lnTo>
                  <a:lnTo>
                    <a:pt x="1156" y="788"/>
                  </a:lnTo>
                  <a:lnTo>
                    <a:pt x="1172" y="782"/>
                  </a:lnTo>
                  <a:lnTo>
                    <a:pt x="1187" y="775"/>
                  </a:lnTo>
                  <a:lnTo>
                    <a:pt x="1202" y="766"/>
                  </a:lnTo>
                  <a:lnTo>
                    <a:pt x="1215" y="758"/>
                  </a:lnTo>
                  <a:lnTo>
                    <a:pt x="1229" y="749"/>
                  </a:lnTo>
                  <a:lnTo>
                    <a:pt x="1242" y="739"/>
                  </a:lnTo>
                  <a:lnTo>
                    <a:pt x="1254" y="727"/>
                  </a:lnTo>
                  <a:lnTo>
                    <a:pt x="1267" y="715"/>
                  </a:lnTo>
                  <a:lnTo>
                    <a:pt x="1278" y="702"/>
                  </a:lnTo>
                  <a:lnTo>
                    <a:pt x="1290" y="689"/>
                  </a:lnTo>
                  <a:lnTo>
                    <a:pt x="1300" y="676"/>
                  </a:lnTo>
                  <a:lnTo>
                    <a:pt x="1309" y="660"/>
                  </a:lnTo>
                  <a:lnTo>
                    <a:pt x="1319" y="645"/>
                  </a:lnTo>
                  <a:lnTo>
                    <a:pt x="1327" y="629"/>
                  </a:lnTo>
                  <a:lnTo>
                    <a:pt x="1335" y="612"/>
                  </a:lnTo>
                  <a:lnTo>
                    <a:pt x="1342" y="594"/>
                  </a:lnTo>
                  <a:lnTo>
                    <a:pt x="1349" y="576"/>
                  </a:lnTo>
                  <a:lnTo>
                    <a:pt x="1355" y="557"/>
                  </a:lnTo>
                  <a:lnTo>
                    <a:pt x="1359" y="537"/>
                  </a:lnTo>
                  <a:lnTo>
                    <a:pt x="1364" y="516"/>
                  </a:lnTo>
                  <a:lnTo>
                    <a:pt x="1367" y="495"/>
                  </a:lnTo>
                  <a:lnTo>
                    <a:pt x="1370" y="474"/>
                  </a:lnTo>
                  <a:lnTo>
                    <a:pt x="1372" y="451"/>
                  </a:lnTo>
                  <a:lnTo>
                    <a:pt x="1373" y="427"/>
                  </a:lnTo>
                  <a:lnTo>
                    <a:pt x="1373" y="404"/>
                  </a:lnTo>
                  <a:lnTo>
                    <a:pt x="1373" y="380"/>
                  </a:lnTo>
                  <a:lnTo>
                    <a:pt x="1372" y="356"/>
                  </a:lnTo>
                  <a:lnTo>
                    <a:pt x="1370" y="335"/>
                  </a:lnTo>
                  <a:lnTo>
                    <a:pt x="1367" y="312"/>
                  </a:lnTo>
                  <a:lnTo>
                    <a:pt x="1364" y="291"/>
                  </a:lnTo>
                  <a:lnTo>
                    <a:pt x="1359" y="271"/>
                  </a:lnTo>
                  <a:lnTo>
                    <a:pt x="1355" y="251"/>
                  </a:lnTo>
                  <a:lnTo>
                    <a:pt x="1349" y="231"/>
                  </a:lnTo>
                  <a:lnTo>
                    <a:pt x="1342" y="213"/>
                  </a:lnTo>
                  <a:lnTo>
                    <a:pt x="1335" y="195"/>
                  </a:lnTo>
                  <a:lnTo>
                    <a:pt x="1327" y="179"/>
                  </a:lnTo>
                  <a:lnTo>
                    <a:pt x="1319" y="162"/>
                  </a:lnTo>
                  <a:lnTo>
                    <a:pt x="1309" y="147"/>
                  </a:lnTo>
                  <a:lnTo>
                    <a:pt x="1300" y="132"/>
                  </a:lnTo>
                  <a:lnTo>
                    <a:pt x="1290" y="118"/>
                  </a:lnTo>
                  <a:lnTo>
                    <a:pt x="1278" y="105"/>
                  </a:lnTo>
                  <a:lnTo>
                    <a:pt x="1267" y="92"/>
                  </a:lnTo>
                  <a:lnTo>
                    <a:pt x="1254" y="80"/>
                  </a:lnTo>
                  <a:lnTo>
                    <a:pt x="1242" y="70"/>
                  </a:lnTo>
                  <a:lnTo>
                    <a:pt x="1229" y="59"/>
                  </a:lnTo>
                  <a:lnTo>
                    <a:pt x="1215" y="50"/>
                  </a:lnTo>
                  <a:lnTo>
                    <a:pt x="1202" y="41"/>
                  </a:lnTo>
                  <a:lnTo>
                    <a:pt x="1187" y="34"/>
                  </a:lnTo>
                  <a:lnTo>
                    <a:pt x="1172" y="26"/>
                  </a:lnTo>
                  <a:lnTo>
                    <a:pt x="1156" y="20"/>
                  </a:lnTo>
                  <a:lnTo>
                    <a:pt x="1141" y="14"/>
                  </a:lnTo>
                  <a:lnTo>
                    <a:pt x="1124" y="10"/>
                  </a:lnTo>
                  <a:lnTo>
                    <a:pt x="1107" y="6"/>
                  </a:lnTo>
                  <a:lnTo>
                    <a:pt x="1090" y="3"/>
                  </a:lnTo>
                  <a:lnTo>
                    <a:pt x="1073" y="1"/>
                  </a:lnTo>
                  <a:lnTo>
                    <a:pt x="1056" y="0"/>
                  </a:lnTo>
                  <a:lnTo>
                    <a:pt x="1037" y="0"/>
                  </a:lnTo>
                  <a:lnTo>
                    <a:pt x="1019" y="0"/>
                  </a:lnTo>
                  <a:lnTo>
                    <a:pt x="1002" y="1"/>
                  </a:lnTo>
                  <a:lnTo>
                    <a:pt x="984" y="3"/>
                  </a:lnTo>
                  <a:lnTo>
                    <a:pt x="968" y="6"/>
                  </a:lnTo>
                  <a:lnTo>
                    <a:pt x="951" y="10"/>
                  </a:lnTo>
                  <a:lnTo>
                    <a:pt x="935" y="14"/>
                  </a:lnTo>
                  <a:lnTo>
                    <a:pt x="919" y="20"/>
                  </a:lnTo>
                  <a:lnTo>
                    <a:pt x="903" y="26"/>
                  </a:lnTo>
                  <a:lnTo>
                    <a:pt x="888" y="34"/>
                  </a:lnTo>
                  <a:lnTo>
                    <a:pt x="873" y="41"/>
                  </a:lnTo>
                  <a:lnTo>
                    <a:pt x="859" y="50"/>
                  </a:lnTo>
                  <a:lnTo>
                    <a:pt x="846" y="59"/>
                  </a:lnTo>
                  <a:lnTo>
                    <a:pt x="833" y="70"/>
                  </a:lnTo>
                  <a:lnTo>
                    <a:pt x="820" y="80"/>
                  </a:lnTo>
                  <a:lnTo>
                    <a:pt x="808" y="92"/>
                  </a:lnTo>
                  <a:lnTo>
                    <a:pt x="797" y="105"/>
                  </a:lnTo>
                  <a:lnTo>
                    <a:pt x="785" y="118"/>
                  </a:lnTo>
                  <a:lnTo>
                    <a:pt x="775" y="132"/>
                  </a:lnTo>
                  <a:lnTo>
                    <a:pt x="765" y="147"/>
                  </a:lnTo>
                  <a:lnTo>
                    <a:pt x="756" y="162"/>
                  </a:lnTo>
                  <a:lnTo>
                    <a:pt x="747" y="179"/>
                  </a:lnTo>
                  <a:lnTo>
                    <a:pt x="740" y="195"/>
                  </a:lnTo>
                  <a:lnTo>
                    <a:pt x="733" y="213"/>
                  </a:lnTo>
                  <a:lnTo>
                    <a:pt x="725" y="231"/>
                  </a:lnTo>
                  <a:lnTo>
                    <a:pt x="720" y="251"/>
                  </a:lnTo>
                  <a:lnTo>
                    <a:pt x="715" y="271"/>
                  </a:lnTo>
                  <a:lnTo>
                    <a:pt x="711" y="291"/>
                  </a:lnTo>
                  <a:lnTo>
                    <a:pt x="707" y="312"/>
                  </a:lnTo>
                  <a:lnTo>
                    <a:pt x="704" y="335"/>
                  </a:lnTo>
                  <a:lnTo>
                    <a:pt x="702" y="356"/>
                  </a:lnTo>
                  <a:lnTo>
                    <a:pt x="701" y="380"/>
                  </a:lnTo>
                  <a:lnTo>
                    <a:pt x="701" y="404"/>
                  </a:lnTo>
                  <a:lnTo>
                    <a:pt x="701" y="427"/>
                  </a:lnTo>
                  <a:lnTo>
                    <a:pt x="702" y="451"/>
                  </a:lnTo>
                  <a:lnTo>
                    <a:pt x="704" y="474"/>
                  </a:lnTo>
                  <a:lnTo>
                    <a:pt x="707" y="495"/>
                  </a:lnTo>
                  <a:lnTo>
                    <a:pt x="711" y="516"/>
                  </a:lnTo>
                  <a:lnTo>
                    <a:pt x="715" y="537"/>
                  </a:lnTo>
                  <a:lnTo>
                    <a:pt x="720" y="557"/>
                  </a:lnTo>
                  <a:lnTo>
                    <a:pt x="725" y="576"/>
                  </a:lnTo>
                  <a:lnTo>
                    <a:pt x="733" y="594"/>
                  </a:lnTo>
                  <a:lnTo>
                    <a:pt x="740" y="612"/>
                  </a:lnTo>
                  <a:lnTo>
                    <a:pt x="747" y="629"/>
                  </a:lnTo>
                  <a:lnTo>
                    <a:pt x="756" y="645"/>
                  </a:lnTo>
                  <a:lnTo>
                    <a:pt x="765" y="660"/>
                  </a:lnTo>
                  <a:lnTo>
                    <a:pt x="775" y="676"/>
                  </a:lnTo>
                  <a:lnTo>
                    <a:pt x="785" y="689"/>
                  </a:lnTo>
                  <a:lnTo>
                    <a:pt x="797" y="702"/>
                  </a:lnTo>
                  <a:lnTo>
                    <a:pt x="808" y="715"/>
                  </a:lnTo>
                  <a:lnTo>
                    <a:pt x="820" y="727"/>
                  </a:lnTo>
                  <a:lnTo>
                    <a:pt x="833" y="739"/>
                  </a:lnTo>
                  <a:lnTo>
                    <a:pt x="846" y="749"/>
                  </a:lnTo>
                  <a:lnTo>
                    <a:pt x="859" y="758"/>
                  </a:lnTo>
                  <a:lnTo>
                    <a:pt x="873" y="766"/>
                  </a:lnTo>
                  <a:lnTo>
                    <a:pt x="888" y="775"/>
                  </a:lnTo>
                  <a:lnTo>
                    <a:pt x="903" y="782"/>
                  </a:lnTo>
                  <a:lnTo>
                    <a:pt x="919" y="788"/>
                  </a:lnTo>
                  <a:lnTo>
                    <a:pt x="935" y="793"/>
                  </a:lnTo>
                  <a:lnTo>
                    <a:pt x="951" y="797"/>
                  </a:lnTo>
                  <a:lnTo>
                    <a:pt x="968" y="801"/>
                  </a:lnTo>
                  <a:lnTo>
                    <a:pt x="984" y="805"/>
                  </a:lnTo>
                  <a:lnTo>
                    <a:pt x="1002" y="807"/>
                  </a:lnTo>
                  <a:lnTo>
                    <a:pt x="1019" y="808"/>
                  </a:lnTo>
                  <a:lnTo>
                    <a:pt x="1037" y="809"/>
                  </a:lnTo>
                  <a:close/>
                  <a:moveTo>
                    <a:pt x="1037" y="655"/>
                  </a:moveTo>
                  <a:lnTo>
                    <a:pt x="1020" y="654"/>
                  </a:lnTo>
                  <a:lnTo>
                    <a:pt x="1005" y="652"/>
                  </a:lnTo>
                  <a:lnTo>
                    <a:pt x="989" y="647"/>
                  </a:lnTo>
                  <a:lnTo>
                    <a:pt x="975" y="641"/>
                  </a:lnTo>
                  <a:lnTo>
                    <a:pt x="969" y="637"/>
                  </a:lnTo>
                  <a:lnTo>
                    <a:pt x="961" y="632"/>
                  </a:lnTo>
                  <a:lnTo>
                    <a:pt x="955" y="628"/>
                  </a:lnTo>
                  <a:lnTo>
                    <a:pt x="949" y="622"/>
                  </a:lnTo>
                  <a:lnTo>
                    <a:pt x="944" y="617"/>
                  </a:lnTo>
                  <a:lnTo>
                    <a:pt x="938" y="611"/>
                  </a:lnTo>
                  <a:lnTo>
                    <a:pt x="932" y="604"/>
                  </a:lnTo>
                  <a:lnTo>
                    <a:pt x="927" y="596"/>
                  </a:lnTo>
                  <a:lnTo>
                    <a:pt x="918" y="580"/>
                  </a:lnTo>
                  <a:lnTo>
                    <a:pt x="909" y="561"/>
                  </a:lnTo>
                  <a:lnTo>
                    <a:pt x="901" y="541"/>
                  </a:lnTo>
                  <a:lnTo>
                    <a:pt x="896" y="518"/>
                  </a:lnTo>
                  <a:lnTo>
                    <a:pt x="891" y="493"/>
                  </a:lnTo>
                  <a:lnTo>
                    <a:pt x="887" y="465"/>
                  </a:lnTo>
                  <a:lnTo>
                    <a:pt x="885" y="436"/>
                  </a:lnTo>
                  <a:lnTo>
                    <a:pt x="885" y="404"/>
                  </a:lnTo>
                  <a:lnTo>
                    <a:pt x="885" y="372"/>
                  </a:lnTo>
                  <a:lnTo>
                    <a:pt x="887" y="342"/>
                  </a:lnTo>
                  <a:lnTo>
                    <a:pt x="891" y="315"/>
                  </a:lnTo>
                  <a:lnTo>
                    <a:pt x="896" y="289"/>
                  </a:lnTo>
                  <a:lnTo>
                    <a:pt x="901" y="266"/>
                  </a:lnTo>
                  <a:lnTo>
                    <a:pt x="909" y="246"/>
                  </a:lnTo>
                  <a:lnTo>
                    <a:pt x="918" y="227"/>
                  </a:lnTo>
                  <a:lnTo>
                    <a:pt x="927" y="212"/>
                  </a:lnTo>
                  <a:lnTo>
                    <a:pt x="932" y="204"/>
                  </a:lnTo>
                  <a:lnTo>
                    <a:pt x="938" y="197"/>
                  </a:lnTo>
                  <a:lnTo>
                    <a:pt x="944" y="191"/>
                  </a:lnTo>
                  <a:lnTo>
                    <a:pt x="949" y="185"/>
                  </a:lnTo>
                  <a:lnTo>
                    <a:pt x="955" y="180"/>
                  </a:lnTo>
                  <a:lnTo>
                    <a:pt x="961" y="175"/>
                  </a:lnTo>
                  <a:lnTo>
                    <a:pt x="969" y="171"/>
                  </a:lnTo>
                  <a:lnTo>
                    <a:pt x="975" y="167"/>
                  </a:lnTo>
                  <a:lnTo>
                    <a:pt x="989" y="160"/>
                  </a:lnTo>
                  <a:lnTo>
                    <a:pt x="1005" y="156"/>
                  </a:lnTo>
                  <a:lnTo>
                    <a:pt x="1020" y="153"/>
                  </a:lnTo>
                  <a:lnTo>
                    <a:pt x="1037" y="152"/>
                  </a:lnTo>
                  <a:lnTo>
                    <a:pt x="1054" y="153"/>
                  </a:lnTo>
                  <a:lnTo>
                    <a:pt x="1070" y="156"/>
                  </a:lnTo>
                  <a:lnTo>
                    <a:pt x="1085" y="160"/>
                  </a:lnTo>
                  <a:lnTo>
                    <a:pt x="1099" y="167"/>
                  </a:lnTo>
                  <a:lnTo>
                    <a:pt x="1106" y="171"/>
                  </a:lnTo>
                  <a:lnTo>
                    <a:pt x="1113" y="175"/>
                  </a:lnTo>
                  <a:lnTo>
                    <a:pt x="1120" y="180"/>
                  </a:lnTo>
                  <a:lnTo>
                    <a:pt x="1126" y="185"/>
                  </a:lnTo>
                  <a:lnTo>
                    <a:pt x="1131" y="191"/>
                  </a:lnTo>
                  <a:lnTo>
                    <a:pt x="1137" y="197"/>
                  </a:lnTo>
                  <a:lnTo>
                    <a:pt x="1143" y="204"/>
                  </a:lnTo>
                  <a:lnTo>
                    <a:pt x="1148" y="212"/>
                  </a:lnTo>
                  <a:lnTo>
                    <a:pt x="1158" y="227"/>
                  </a:lnTo>
                  <a:lnTo>
                    <a:pt x="1166" y="246"/>
                  </a:lnTo>
                  <a:lnTo>
                    <a:pt x="1174" y="266"/>
                  </a:lnTo>
                  <a:lnTo>
                    <a:pt x="1180" y="289"/>
                  </a:lnTo>
                  <a:lnTo>
                    <a:pt x="1184" y="315"/>
                  </a:lnTo>
                  <a:lnTo>
                    <a:pt x="1188" y="342"/>
                  </a:lnTo>
                  <a:lnTo>
                    <a:pt x="1190" y="372"/>
                  </a:lnTo>
                  <a:lnTo>
                    <a:pt x="1191" y="404"/>
                  </a:lnTo>
                  <a:lnTo>
                    <a:pt x="1190" y="436"/>
                  </a:lnTo>
                  <a:lnTo>
                    <a:pt x="1188" y="465"/>
                  </a:lnTo>
                  <a:lnTo>
                    <a:pt x="1184" y="493"/>
                  </a:lnTo>
                  <a:lnTo>
                    <a:pt x="1180" y="518"/>
                  </a:lnTo>
                  <a:lnTo>
                    <a:pt x="1174" y="541"/>
                  </a:lnTo>
                  <a:lnTo>
                    <a:pt x="1166" y="561"/>
                  </a:lnTo>
                  <a:lnTo>
                    <a:pt x="1158" y="580"/>
                  </a:lnTo>
                  <a:lnTo>
                    <a:pt x="1148" y="596"/>
                  </a:lnTo>
                  <a:lnTo>
                    <a:pt x="1143" y="604"/>
                  </a:lnTo>
                  <a:lnTo>
                    <a:pt x="1137" y="611"/>
                  </a:lnTo>
                  <a:lnTo>
                    <a:pt x="1131" y="617"/>
                  </a:lnTo>
                  <a:lnTo>
                    <a:pt x="1126" y="622"/>
                  </a:lnTo>
                  <a:lnTo>
                    <a:pt x="1120" y="628"/>
                  </a:lnTo>
                  <a:lnTo>
                    <a:pt x="1113" y="632"/>
                  </a:lnTo>
                  <a:lnTo>
                    <a:pt x="1106" y="637"/>
                  </a:lnTo>
                  <a:lnTo>
                    <a:pt x="1099" y="641"/>
                  </a:lnTo>
                  <a:lnTo>
                    <a:pt x="1085" y="647"/>
                  </a:lnTo>
                  <a:lnTo>
                    <a:pt x="1070" y="652"/>
                  </a:lnTo>
                  <a:lnTo>
                    <a:pt x="1054" y="654"/>
                  </a:lnTo>
                  <a:lnTo>
                    <a:pt x="1037" y="655"/>
                  </a:lnTo>
                  <a:close/>
                  <a:moveTo>
                    <a:pt x="1703" y="648"/>
                  </a:moveTo>
                  <a:lnTo>
                    <a:pt x="1884" y="478"/>
                  </a:lnTo>
                  <a:lnTo>
                    <a:pt x="1903" y="459"/>
                  </a:lnTo>
                  <a:lnTo>
                    <a:pt x="1921" y="441"/>
                  </a:lnTo>
                  <a:lnTo>
                    <a:pt x="1937" y="423"/>
                  </a:lnTo>
                  <a:lnTo>
                    <a:pt x="1950" y="407"/>
                  </a:lnTo>
                  <a:lnTo>
                    <a:pt x="1962" y="390"/>
                  </a:lnTo>
                  <a:lnTo>
                    <a:pt x="1973" y="375"/>
                  </a:lnTo>
                  <a:lnTo>
                    <a:pt x="1982" y="359"/>
                  </a:lnTo>
                  <a:lnTo>
                    <a:pt x="1990" y="345"/>
                  </a:lnTo>
                  <a:lnTo>
                    <a:pt x="1997" y="329"/>
                  </a:lnTo>
                  <a:lnTo>
                    <a:pt x="2002" y="315"/>
                  </a:lnTo>
                  <a:lnTo>
                    <a:pt x="2006" y="301"/>
                  </a:lnTo>
                  <a:lnTo>
                    <a:pt x="2010" y="287"/>
                  </a:lnTo>
                  <a:lnTo>
                    <a:pt x="2012" y="273"/>
                  </a:lnTo>
                  <a:lnTo>
                    <a:pt x="2013" y="259"/>
                  </a:lnTo>
                  <a:lnTo>
                    <a:pt x="2014" y="245"/>
                  </a:lnTo>
                  <a:lnTo>
                    <a:pt x="2015" y="230"/>
                  </a:lnTo>
                  <a:lnTo>
                    <a:pt x="2014" y="217"/>
                  </a:lnTo>
                  <a:lnTo>
                    <a:pt x="2013" y="205"/>
                  </a:lnTo>
                  <a:lnTo>
                    <a:pt x="2012" y="192"/>
                  </a:lnTo>
                  <a:lnTo>
                    <a:pt x="2009" y="180"/>
                  </a:lnTo>
                  <a:lnTo>
                    <a:pt x="2006" y="168"/>
                  </a:lnTo>
                  <a:lnTo>
                    <a:pt x="2003" y="156"/>
                  </a:lnTo>
                  <a:lnTo>
                    <a:pt x="1999" y="145"/>
                  </a:lnTo>
                  <a:lnTo>
                    <a:pt x="1993" y="135"/>
                  </a:lnTo>
                  <a:lnTo>
                    <a:pt x="1988" y="124"/>
                  </a:lnTo>
                  <a:lnTo>
                    <a:pt x="1982" y="114"/>
                  </a:lnTo>
                  <a:lnTo>
                    <a:pt x="1976" y="105"/>
                  </a:lnTo>
                  <a:lnTo>
                    <a:pt x="1969" y="95"/>
                  </a:lnTo>
                  <a:lnTo>
                    <a:pt x="1960" y="86"/>
                  </a:lnTo>
                  <a:lnTo>
                    <a:pt x="1952" y="78"/>
                  </a:lnTo>
                  <a:lnTo>
                    <a:pt x="1944" y="70"/>
                  </a:lnTo>
                  <a:lnTo>
                    <a:pt x="1934" y="61"/>
                  </a:lnTo>
                  <a:lnTo>
                    <a:pt x="1924" y="54"/>
                  </a:lnTo>
                  <a:lnTo>
                    <a:pt x="1914" y="47"/>
                  </a:lnTo>
                  <a:lnTo>
                    <a:pt x="1903" y="41"/>
                  </a:lnTo>
                  <a:lnTo>
                    <a:pt x="1892" y="35"/>
                  </a:lnTo>
                  <a:lnTo>
                    <a:pt x="1881" y="29"/>
                  </a:lnTo>
                  <a:lnTo>
                    <a:pt x="1868" y="24"/>
                  </a:lnTo>
                  <a:lnTo>
                    <a:pt x="1856" y="19"/>
                  </a:lnTo>
                  <a:lnTo>
                    <a:pt x="1842" y="15"/>
                  </a:lnTo>
                  <a:lnTo>
                    <a:pt x="1829" y="12"/>
                  </a:lnTo>
                  <a:lnTo>
                    <a:pt x="1814" y="9"/>
                  </a:lnTo>
                  <a:lnTo>
                    <a:pt x="1801" y="6"/>
                  </a:lnTo>
                  <a:lnTo>
                    <a:pt x="1785" y="4"/>
                  </a:lnTo>
                  <a:lnTo>
                    <a:pt x="1771" y="2"/>
                  </a:lnTo>
                  <a:lnTo>
                    <a:pt x="1755" y="1"/>
                  </a:lnTo>
                  <a:lnTo>
                    <a:pt x="1739" y="0"/>
                  </a:lnTo>
                  <a:lnTo>
                    <a:pt x="1723" y="0"/>
                  </a:lnTo>
                  <a:lnTo>
                    <a:pt x="1696" y="0"/>
                  </a:lnTo>
                  <a:lnTo>
                    <a:pt x="1672" y="2"/>
                  </a:lnTo>
                  <a:lnTo>
                    <a:pt x="1647" y="5"/>
                  </a:lnTo>
                  <a:lnTo>
                    <a:pt x="1623" y="10"/>
                  </a:lnTo>
                  <a:lnTo>
                    <a:pt x="1600" y="15"/>
                  </a:lnTo>
                  <a:lnTo>
                    <a:pt x="1578" y="22"/>
                  </a:lnTo>
                  <a:lnTo>
                    <a:pt x="1557" y="29"/>
                  </a:lnTo>
                  <a:lnTo>
                    <a:pt x="1537" y="39"/>
                  </a:lnTo>
                  <a:lnTo>
                    <a:pt x="1517" y="49"/>
                  </a:lnTo>
                  <a:lnTo>
                    <a:pt x="1499" y="59"/>
                  </a:lnTo>
                  <a:lnTo>
                    <a:pt x="1482" y="72"/>
                  </a:lnTo>
                  <a:lnTo>
                    <a:pt x="1466" y="84"/>
                  </a:lnTo>
                  <a:lnTo>
                    <a:pt x="1450" y="98"/>
                  </a:lnTo>
                  <a:lnTo>
                    <a:pt x="1436" y="113"/>
                  </a:lnTo>
                  <a:lnTo>
                    <a:pt x="1423" y="128"/>
                  </a:lnTo>
                  <a:lnTo>
                    <a:pt x="1411" y="145"/>
                  </a:lnTo>
                  <a:lnTo>
                    <a:pt x="1543" y="229"/>
                  </a:lnTo>
                  <a:lnTo>
                    <a:pt x="1550" y="220"/>
                  </a:lnTo>
                  <a:lnTo>
                    <a:pt x="1559" y="211"/>
                  </a:lnTo>
                  <a:lnTo>
                    <a:pt x="1567" y="203"/>
                  </a:lnTo>
                  <a:lnTo>
                    <a:pt x="1575" y="195"/>
                  </a:lnTo>
                  <a:lnTo>
                    <a:pt x="1585" y="188"/>
                  </a:lnTo>
                  <a:lnTo>
                    <a:pt x="1594" y="182"/>
                  </a:lnTo>
                  <a:lnTo>
                    <a:pt x="1603" y="176"/>
                  </a:lnTo>
                  <a:lnTo>
                    <a:pt x="1614" y="171"/>
                  </a:lnTo>
                  <a:lnTo>
                    <a:pt x="1624" y="167"/>
                  </a:lnTo>
                  <a:lnTo>
                    <a:pt x="1635" y="162"/>
                  </a:lnTo>
                  <a:lnTo>
                    <a:pt x="1646" y="158"/>
                  </a:lnTo>
                  <a:lnTo>
                    <a:pt x="1658" y="156"/>
                  </a:lnTo>
                  <a:lnTo>
                    <a:pt x="1669" y="154"/>
                  </a:lnTo>
                  <a:lnTo>
                    <a:pt x="1681" y="152"/>
                  </a:lnTo>
                  <a:lnTo>
                    <a:pt x="1693" y="151"/>
                  </a:lnTo>
                  <a:lnTo>
                    <a:pt x="1706" y="151"/>
                  </a:lnTo>
                  <a:lnTo>
                    <a:pt x="1721" y="152"/>
                  </a:lnTo>
                  <a:lnTo>
                    <a:pt x="1736" y="153"/>
                  </a:lnTo>
                  <a:lnTo>
                    <a:pt x="1748" y="155"/>
                  </a:lnTo>
                  <a:lnTo>
                    <a:pt x="1761" y="157"/>
                  </a:lnTo>
                  <a:lnTo>
                    <a:pt x="1772" y="161"/>
                  </a:lnTo>
                  <a:lnTo>
                    <a:pt x="1782" y="165"/>
                  </a:lnTo>
                  <a:lnTo>
                    <a:pt x="1792" y="171"/>
                  </a:lnTo>
                  <a:lnTo>
                    <a:pt x="1800" y="177"/>
                  </a:lnTo>
                  <a:lnTo>
                    <a:pt x="1807" y="183"/>
                  </a:lnTo>
                  <a:lnTo>
                    <a:pt x="1814" y="190"/>
                  </a:lnTo>
                  <a:lnTo>
                    <a:pt x="1820" y="198"/>
                  </a:lnTo>
                  <a:lnTo>
                    <a:pt x="1824" y="208"/>
                  </a:lnTo>
                  <a:lnTo>
                    <a:pt x="1827" y="217"/>
                  </a:lnTo>
                  <a:lnTo>
                    <a:pt x="1830" y="226"/>
                  </a:lnTo>
                  <a:lnTo>
                    <a:pt x="1831" y="238"/>
                  </a:lnTo>
                  <a:lnTo>
                    <a:pt x="1832" y="248"/>
                  </a:lnTo>
                  <a:lnTo>
                    <a:pt x="1831" y="262"/>
                  </a:lnTo>
                  <a:lnTo>
                    <a:pt x="1829" y="278"/>
                  </a:lnTo>
                  <a:lnTo>
                    <a:pt x="1827" y="285"/>
                  </a:lnTo>
                  <a:lnTo>
                    <a:pt x="1824" y="293"/>
                  </a:lnTo>
                  <a:lnTo>
                    <a:pt x="1821" y="302"/>
                  </a:lnTo>
                  <a:lnTo>
                    <a:pt x="1816" y="310"/>
                  </a:lnTo>
                  <a:lnTo>
                    <a:pt x="1812" y="319"/>
                  </a:lnTo>
                  <a:lnTo>
                    <a:pt x="1806" y="328"/>
                  </a:lnTo>
                  <a:lnTo>
                    <a:pt x="1800" y="338"/>
                  </a:lnTo>
                  <a:lnTo>
                    <a:pt x="1792" y="348"/>
                  </a:lnTo>
                  <a:lnTo>
                    <a:pt x="1783" y="358"/>
                  </a:lnTo>
                  <a:lnTo>
                    <a:pt x="1773" y="369"/>
                  </a:lnTo>
                  <a:lnTo>
                    <a:pt x="1763" y="381"/>
                  </a:lnTo>
                  <a:lnTo>
                    <a:pt x="1750" y="392"/>
                  </a:lnTo>
                  <a:lnTo>
                    <a:pt x="1447" y="678"/>
                  </a:lnTo>
                  <a:lnTo>
                    <a:pt x="1447" y="795"/>
                  </a:lnTo>
                  <a:lnTo>
                    <a:pt x="2040" y="795"/>
                  </a:lnTo>
                  <a:lnTo>
                    <a:pt x="2040" y="648"/>
                  </a:lnTo>
                  <a:lnTo>
                    <a:pt x="1703" y="648"/>
                  </a:lnTo>
                  <a:close/>
                  <a:moveTo>
                    <a:pt x="2489" y="305"/>
                  </a:moveTo>
                  <a:lnTo>
                    <a:pt x="2474" y="305"/>
                  </a:lnTo>
                  <a:lnTo>
                    <a:pt x="2459" y="306"/>
                  </a:lnTo>
                  <a:lnTo>
                    <a:pt x="2445" y="307"/>
                  </a:lnTo>
                  <a:lnTo>
                    <a:pt x="2431" y="309"/>
                  </a:lnTo>
                  <a:lnTo>
                    <a:pt x="2418" y="311"/>
                  </a:lnTo>
                  <a:lnTo>
                    <a:pt x="2404" y="314"/>
                  </a:lnTo>
                  <a:lnTo>
                    <a:pt x="2391" y="318"/>
                  </a:lnTo>
                  <a:lnTo>
                    <a:pt x="2379" y="322"/>
                  </a:lnTo>
                  <a:lnTo>
                    <a:pt x="2367" y="326"/>
                  </a:lnTo>
                  <a:lnTo>
                    <a:pt x="2356" y="331"/>
                  </a:lnTo>
                  <a:lnTo>
                    <a:pt x="2344" y="338"/>
                  </a:lnTo>
                  <a:lnTo>
                    <a:pt x="2333" y="344"/>
                  </a:lnTo>
                  <a:lnTo>
                    <a:pt x="2324" y="350"/>
                  </a:lnTo>
                  <a:lnTo>
                    <a:pt x="2313" y="357"/>
                  </a:lnTo>
                  <a:lnTo>
                    <a:pt x="2304" y="365"/>
                  </a:lnTo>
                  <a:lnTo>
                    <a:pt x="2296" y="374"/>
                  </a:lnTo>
                  <a:lnTo>
                    <a:pt x="2297" y="346"/>
                  </a:lnTo>
                  <a:lnTo>
                    <a:pt x="2301" y="321"/>
                  </a:lnTo>
                  <a:lnTo>
                    <a:pt x="2304" y="309"/>
                  </a:lnTo>
                  <a:lnTo>
                    <a:pt x="2306" y="297"/>
                  </a:lnTo>
                  <a:lnTo>
                    <a:pt x="2310" y="286"/>
                  </a:lnTo>
                  <a:lnTo>
                    <a:pt x="2313" y="275"/>
                  </a:lnTo>
                  <a:lnTo>
                    <a:pt x="2317" y="264"/>
                  </a:lnTo>
                  <a:lnTo>
                    <a:pt x="2323" y="254"/>
                  </a:lnTo>
                  <a:lnTo>
                    <a:pt x="2328" y="245"/>
                  </a:lnTo>
                  <a:lnTo>
                    <a:pt x="2333" y="236"/>
                  </a:lnTo>
                  <a:lnTo>
                    <a:pt x="2339" y="227"/>
                  </a:lnTo>
                  <a:lnTo>
                    <a:pt x="2345" y="219"/>
                  </a:lnTo>
                  <a:lnTo>
                    <a:pt x="2352" y="211"/>
                  </a:lnTo>
                  <a:lnTo>
                    <a:pt x="2359" y="204"/>
                  </a:lnTo>
                  <a:lnTo>
                    <a:pt x="2366" y="197"/>
                  </a:lnTo>
                  <a:lnTo>
                    <a:pt x="2373" y="190"/>
                  </a:lnTo>
                  <a:lnTo>
                    <a:pt x="2382" y="185"/>
                  </a:lnTo>
                  <a:lnTo>
                    <a:pt x="2390" y="179"/>
                  </a:lnTo>
                  <a:lnTo>
                    <a:pt x="2399" y="174"/>
                  </a:lnTo>
                  <a:lnTo>
                    <a:pt x="2408" y="170"/>
                  </a:lnTo>
                  <a:lnTo>
                    <a:pt x="2418" y="164"/>
                  </a:lnTo>
                  <a:lnTo>
                    <a:pt x="2427" y="161"/>
                  </a:lnTo>
                  <a:lnTo>
                    <a:pt x="2448" y="155"/>
                  </a:lnTo>
                  <a:lnTo>
                    <a:pt x="2470" y="150"/>
                  </a:lnTo>
                  <a:lnTo>
                    <a:pt x="2492" y="148"/>
                  </a:lnTo>
                  <a:lnTo>
                    <a:pt x="2516" y="147"/>
                  </a:lnTo>
                  <a:lnTo>
                    <a:pt x="2536" y="147"/>
                  </a:lnTo>
                  <a:lnTo>
                    <a:pt x="2556" y="149"/>
                  </a:lnTo>
                  <a:lnTo>
                    <a:pt x="2574" y="151"/>
                  </a:lnTo>
                  <a:lnTo>
                    <a:pt x="2593" y="155"/>
                  </a:lnTo>
                  <a:lnTo>
                    <a:pt x="2611" y="160"/>
                  </a:lnTo>
                  <a:lnTo>
                    <a:pt x="2629" y="168"/>
                  </a:lnTo>
                  <a:lnTo>
                    <a:pt x="2647" y="176"/>
                  </a:lnTo>
                  <a:lnTo>
                    <a:pt x="2663" y="186"/>
                  </a:lnTo>
                  <a:lnTo>
                    <a:pt x="2730" y="53"/>
                  </a:lnTo>
                  <a:lnTo>
                    <a:pt x="2720" y="47"/>
                  </a:lnTo>
                  <a:lnTo>
                    <a:pt x="2709" y="41"/>
                  </a:lnTo>
                  <a:lnTo>
                    <a:pt x="2697" y="35"/>
                  </a:lnTo>
                  <a:lnTo>
                    <a:pt x="2685" y="29"/>
                  </a:lnTo>
                  <a:lnTo>
                    <a:pt x="2659" y="20"/>
                  </a:lnTo>
                  <a:lnTo>
                    <a:pt x="2632" y="13"/>
                  </a:lnTo>
                  <a:lnTo>
                    <a:pt x="2603" y="7"/>
                  </a:lnTo>
                  <a:lnTo>
                    <a:pt x="2573" y="3"/>
                  </a:lnTo>
                  <a:lnTo>
                    <a:pt x="2543" y="1"/>
                  </a:lnTo>
                  <a:lnTo>
                    <a:pt x="2512" y="0"/>
                  </a:lnTo>
                  <a:lnTo>
                    <a:pt x="2490" y="0"/>
                  </a:lnTo>
                  <a:lnTo>
                    <a:pt x="2469" y="1"/>
                  </a:lnTo>
                  <a:lnTo>
                    <a:pt x="2447" y="3"/>
                  </a:lnTo>
                  <a:lnTo>
                    <a:pt x="2427" y="6"/>
                  </a:lnTo>
                  <a:lnTo>
                    <a:pt x="2406" y="10"/>
                  </a:lnTo>
                  <a:lnTo>
                    <a:pt x="2387" y="15"/>
                  </a:lnTo>
                  <a:lnTo>
                    <a:pt x="2368" y="20"/>
                  </a:lnTo>
                  <a:lnTo>
                    <a:pt x="2350" y="27"/>
                  </a:lnTo>
                  <a:lnTo>
                    <a:pt x="2331" y="35"/>
                  </a:lnTo>
                  <a:lnTo>
                    <a:pt x="2314" y="43"/>
                  </a:lnTo>
                  <a:lnTo>
                    <a:pt x="2297" y="51"/>
                  </a:lnTo>
                  <a:lnTo>
                    <a:pt x="2281" y="61"/>
                  </a:lnTo>
                  <a:lnTo>
                    <a:pt x="2266" y="72"/>
                  </a:lnTo>
                  <a:lnTo>
                    <a:pt x="2250" y="83"/>
                  </a:lnTo>
                  <a:lnTo>
                    <a:pt x="2237" y="95"/>
                  </a:lnTo>
                  <a:lnTo>
                    <a:pt x="2222" y="109"/>
                  </a:lnTo>
                  <a:lnTo>
                    <a:pt x="2210" y="122"/>
                  </a:lnTo>
                  <a:lnTo>
                    <a:pt x="2197" y="137"/>
                  </a:lnTo>
                  <a:lnTo>
                    <a:pt x="2186" y="152"/>
                  </a:lnTo>
                  <a:lnTo>
                    <a:pt x="2176" y="169"/>
                  </a:lnTo>
                  <a:lnTo>
                    <a:pt x="2165" y="185"/>
                  </a:lnTo>
                  <a:lnTo>
                    <a:pt x="2156" y="203"/>
                  </a:lnTo>
                  <a:lnTo>
                    <a:pt x="2148" y="221"/>
                  </a:lnTo>
                  <a:lnTo>
                    <a:pt x="2140" y="241"/>
                  </a:lnTo>
                  <a:lnTo>
                    <a:pt x="2134" y="260"/>
                  </a:lnTo>
                  <a:lnTo>
                    <a:pt x="2128" y="281"/>
                  </a:lnTo>
                  <a:lnTo>
                    <a:pt x="2123" y="303"/>
                  </a:lnTo>
                  <a:lnTo>
                    <a:pt x="2119" y="325"/>
                  </a:lnTo>
                  <a:lnTo>
                    <a:pt x="2116" y="348"/>
                  </a:lnTo>
                  <a:lnTo>
                    <a:pt x="2114" y="372"/>
                  </a:lnTo>
                  <a:lnTo>
                    <a:pt x="2111" y="395"/>
                  </a:lnTo>
                  <a:lnTo>
                    <a:pt x="2111" y="420"/>
                  </a:lnTo>
                  <a:lnTo>
                    <a:pt x="2111" y="444"/>
                  </a:lnTo>
                  <a:lnTo>
                    <a:pt x="2113" y="466"/>
                  </a:lnTo>
                  <a:lnTo>
                    <a:pt x="2115" y="488"/>
                  </a:lnTo>
                  <a:lnTo>
                    <a:pt x="2118" y="510"/>
                  </a:lnTo>
                  <a:lnTo>
                    <a:pt x="2121" y="530"/>
                  </a:lnTo>
                  <a:lnTo>
                    <a:pt x="2125" y="550"/>
                  </a:lnTo>
                  <a:lnTo>
                    <a:pt x="2130" y="570"/>
                  </a:lnTo>
                  <a:lnTo>
                    <a:pt x="2135" y="588"/>
                  </a:lnTo>
                  <a:lnTo>
                    <a:pt x="2141" y="606"/>
                  </a:lnTo>
                  <a:lnTo>
                    <a:pt x="2149" y="622"/>
                  </a:lnTo>
                  <a:lnTo>
                    <a:pt x="2157" y="639"/>
                  </a:lnTo>
                  <a:lnTo>
                    <a:pt x="2165" y="654"/>
                  </a:lnTo>
                  <a:lnTo>
                    <a:pt x="2175" y="670"/>
                  </a:lnTo>
                  <a:lnTo>
                    <a:pt x="2184" y="683"/>
                  </a:lnTo>
                  <a:lnTo>
                    <a:pt x="2194" y="696"/>
                  </a:lnTo>
                  <a:lnTo>
                    <a:pt x="2206" y="709"/>
                  </a:lnTo>
                  <a:lnTo>
                    <a:pt x="2217" y="721"/>
                  </a:lnTo>
                  <a:lnTo>
                    <a:pt x="2229" y="732"/>
                  </a:lnTo>
                  <a:lnTo>
                    <a:pt x="2243" y="743"/>
                  </a:lnTo>
                  <a:lnTo>
                    <a:pt x="2256" y="752"/>
                  </a:lnTo>
                  <a:lnTo>
                    <a:pt x="2270" y="761"/>
                  </a:lnTo>
                  <a:lnTo>
                    <a:pt x="2285" y="769"/>
                  </a:lnTo>
                  <a:lnTo>
                    <a:pt x="2300" y="777"/>
                  </a:lnTo>
                  <a:lnTo>
                    <a:pt x="2316" y="783"/>
                  </a:lnTo>
                  <a:lnTo>
                    <a:pt x="2333" y="789"/>
                  </a:lnTo>
                  <a:lnTo>
                    <a:pt x="2350" y="794"/>
                  </a:lnTo>
                  <a:lnTo>
                    <a:pt x="2367" y="798"/>
                  </a:lnTo>
                  <a:lnTo>
                    <a:pt x="2385" y="802"/>
                  </a:lnTo>
                  <a:lnTo>
                    <a:pt x="2403" y="805"/>
                  </a:lnTo>
                  <a:lnTo>
                    <a:pt x="2423" y="807"/>
                  </a:lnTo>
                  <a:lnTo>
                    <a:pt x="2443" y="808"/>
                  </a:lnTo>
                  <a:lnTo>
                    <a:pt x="2462" y="809"/>
                  </a:lnTo>
                  <a:lnTo>
                    <a:pt x="2478" y="808"/>
                  </a:lnTo>
                  <a:lnTo>
                    <a:pt x="2493" y="808"/>
                  </a:lnTo>
                  <a:lnTo>
                    <a:pt x="2508" y="806"/>
                  </a:lnTo>
                  <a:lnTo>
                    <a:pt x="2523" y="804"/>
                  </a:lnTo>
                  <a:lnTo>
                    <a:pt x="2538" y="801"/>
                  </a:lnTo>
                  <a:lnTo>
                    <a:pt x="2551" y="798"/>
                  </a:lnTo>
                  <a:lnTo>
                    <a:pt x="2566" y="794"/>
                  </a:lnTo>
                  <a:lnTo>
                    <a:pt x="2579" y="790"/>
                  </a:lnTo>
                  <a:lnTo>
                    <a:pt x="2592" y="785"/>
                  </a:lnTo>
                  <a:lnTo>
                    <a:pt x="2605" y="780"/>
                  </a:lnTo>
                  <a:lnTo>
                    <a:pt x="2618" y="775"/>
                  </a:lnTo>
                  <a:lnTo>
                    <a:pt x="2630" y="768"/>
                  </a:lnTo>
                  <a:lnTo>
                    <a:pt x="2641" y="761"/>
                  </a:lnTo>
                  <a:lnTo>
                    <a:pt x="2653" y="754"/>
                  </a:lnTo>
                  <a:lnTo>
                    <a:pt x="2663" y="746"/>
                  </a:lnTo>
                  <a:lnTo>
                    <a:pt x="2674" y="738"/>
                  </a:lnTo>
                  <a:lnTo>
                    <a:pt x="2683" y="729"/>
                  </a:lnTo>
                  <a:lnTo>
                    <a:pt x="2692" y="720"/>
                  </a:lnTo>
                  <a:lnTo>
                    <a:pt x="2701" y="711"/>
                  </a:lnTo>
                  <a:lnTo>
                    <a:pt x="2710" y="700"/>
                  </a:lnTo>
                  <a:lnTo>
                    <a:pt x="2717" y="690"/>
                  </a:lnTo>
                  <a:lnTo>
                    <a:pt x="2724" y="679"/>
                  </a:lnTo>
                  <a:lnTo>
                    <a:pt x="2730" y="667"/>
                  </a:lnTo>
                  <a:lnTo>
                    <a:pt x="2737" y="656"/>
                  </a:lnTo>
                  <a:lnTo>
                    <a:pt x="2742" y="644"/>
                  </a:lnTo>
                  <a:lnTo>
                    <a:pt x="2747" y="631"/>
                  </a:lnTo>
                  <a:lnTo>
                    <a:pt x="2751" y="618"/>
                  </a:lnTo>
                  <a:lnTo>
                    <a:pt x="2754" y="605"/>
                  </a:lnTo>
                  <a:lnTo>
                    <a:pt x="2756" y="591"/>
                  </a:lnTo>
                  <a:lnTo>
                    <a:pt x="2758" y="577"/>
                  </a:lnTo>
                  <a:lnTo>
                    <a:pt x="2759" y="562"/>
                  </a:lnTo>
                  <a:lnTo>
                    <a:pt x="2759" y="548"/>
                  </a:lnTo>
                  <a:lnTo>
                    <a:pt x="2759" y="534"/>
                  </a:lnTo>
                  <a:lnTo>
                    <a:pt x="2758" y="521"/>
                  </a:lnTo>
                  <a:lnTo>
                    <a:pt x="2756" y="508"/>
                  </a:lnTo>
                  <a:lnTo>
                    <a:pt x="2754" y="495"/>
                  </a:lnTo>
                  <a:lnTo>
                    <a:pt x="2751" y="483"/>
                  </a:lnTo>
                  <a:lnTo>
                    <a:pt x="2748" y="471"/>
                  </a:lnTo>
                  <a:lnTo>
                    <a:pt x="2744" y="459"/>
                  </a:lnTo>
                  <a:lnTo>
                    <a:pt x="2739" y="448"/>
                  </a:lnTo>
                  <a:lnTo>
                    <a:pt x="2734" y="437"/>
                  </a:lnTo>
                  <a:lnTo>
                    <a:pt x="2727" y="426"/>
                  </a:lnTo>
                  <a:lnTo>
                    <a:pt x="2721" y="416"/>
                  </a:lnTo>
                  <a:lnTo>
                    <a:pt x="2714" y="406"/>
                  </a:lnTo>
                  <a:lnTo>
                    <a:pt x="2707" y="396"/>
                  </a:lnTo>
                  <a:lnTo>
                    <a:pt x="2698" y="387"/>
                  </a:lnTo>
                  <a:lnTo>
                    <a:pt x="2690" y="379"/>
                  </a:lnTo>
                  <a:lnTo>
                    <a:pt x="2682" y="371"/>
                  </a:lnTo>
                  <a:lnTo>
                    <a:pt x="2673" y="363"/>
                  </a:lnTo>
                  <a:lnTo>
                    <a:pt x="2662" y="356"/>
                  </a:lnTo>
                  <a:lnTo>
                    <a:pt x="2652" y="349"/>
                  </a:lnTo>
                  <a:lnTo>
                    <a:pt x="2641" y="343"/>
                  </a:lnTo>
                  <a:lnTo>
                    <a:pt x="2631" y="337"/>
                  </a:lnTo>
                  <a:lnTo>
                    <a:pt x="2620" y="331"/>
                  </a:lnTo>
                  <a:lnTo>
                    <a:pt x="2607" y="326"/>
                  </a:lnTo>
                  <a:lnTo>
                    <a:pt x="2596" y="321"/>
                  </a:lnTo>
                  <a:lnTo>
                    <a:pt x="2583" y="318"/>
                  </a:lnTo>
                  <a:lnTo>
                    <a:pt x="2571" y="314"/>
                  </a:lnTo>
                  <a:lnTo>
                    <a:pt x="2558" y="311"/>
                  </a:lnTo>
                  <a:lnTo>
                    <a:pt x="2544" y="309"/>
                  </a:lnTo>
                  <a:lnTo>
                    <a:pt x="2531" y="307"/>
                  </a:lnTo>
                  <a:lnTo>
                    <a:pt x="2517" y="306"/>
                  </a:lnTo>
                  <a:lnTo>
                    <a:pt x="2504" y="305"/>
                  </a:lnTo>
                  <a:lnTo>
                    <a:pt x="2489" y="305"/>
                  </a:lnTo>
                  <a:close/>
                  <a:moveTo>
                    <a:pt x="2452" y="673"/>
                  </a:moveTo>
                  <a:lnTo>
                    <a:pt x="2437" y="673"/>
                  </a:lnTo>
                  <a:lnTo>
                    <a:pt x="2421" y="671"/>
                  </a:lnTo>
                  <a:lnTo>
                    <a:pt x="2408" y="668"/>
                  </a:lnTo>
                  <a:lnTo>
                    <a:pt x="2394" y="664"/>
                  </a:lnTo>
                  <a:lnTo>
                    <a:pt x="2382" y="659"/>
                  </a:lnTo>
                  <a:lnTo>
                    <a:pt x="2370" y="654"/>
                  </a:lnTo>
                  <a:lnTo>
                    <a:pt x="2360" y="648"/>
                  </a:lnTo>
                  <a:lnTo>
                    <a:pt x="2351" y="640"/>
                  </a:lnTo>
                  <a:lnTo>
                    <a:pt x="2342" y="632"/>
                  </a:lnTo>
                  <a:lnTo>
                    <a:pt x="2335" y="623"/>
                  </a:lnTo>
                  <a:lnTo>
                    <a:pt x="2329" y="614"/>
                  </a:lnTo>
                  <a:lnTo>
                    <a:pt x="2324" y="604"/>
                  </a:lnTo>
                  <a:lnTo>
                    <a:pt x="2320" y="592"/>
                  </a:lnTo>
                  <a:lnTo>
                    <a:pt x="2316" y="581"/>
                  </a:lnTo>
                  <a:lnTo>
                    <a:pt x="2315" y="570"/>
                  </a:lnTo>
                  <a:lnTo>
                    <a:pt x="2314" y="557"/>
                  </a:lnTo>
                  <a:lnTo>
                    <a:pt x="2315" y="545"/>
                  </a:lnTo>
                  <a:lnTo>
                    <a:pt x="2316" y="532"/>
                  </a:lnTo>
                  <a:lnTo>
                    <a:pt x="2321" y="521"/>
                  </a:lnTo>
                  <a:lnTo>
                    <a:pt x="2325" y="510"/>
                  </a:lnTo>
                  <a:lnTo>
                    <a:pt x="2330" y="499"/>
                  </a:lnTo>
                  <a:lnTo>
                    <a:pt x="2336" y="490"/>
                  </a:lnTo>
                  <a:lnTo>
                    <a:pt x="2343" y="481"/>
                  </a:lnTo>
                  <a:lnTo>
                    <a:pt x="2353" y="473"/>
                  </a:lnTo>
                  <a:lnTo>
                    <a:pt x="2362" y="465"/>
                  </a:lnTo>
                  <a:lnTo>
                    <a:pt x="2372" y="458"/>
                  </a:lnTo>
                  <a:lnTo>
                    <a:pt x="2384" y="453"/>
                  </a:lnTo>
                  <a:lnTo>
                    <a:pt x="2395" y="448"/>
                  </a:lnTo>
                  <a:lnTo>
                    <a:pt x="2408" y="445"/>
                  </a:lnTo>
                  <a:lnTo>
                    <a:pt x="2421" y="442"/>
                  </a:lnTo>
                  <a:lnTo>
                    <a:pt x="2435" y="440"/>
                  </a:lnTo>
                  <a:lnTo>
                    <a:pt x="2450" y="440"/>
                  </a:lnTo>
                  <a:lnTo>
                    <a:pt x="2465" y="440"/>
                  </a:lnTo>
                  <a:lnTo>
                    <a:pt x="2479" y="442"/>
                  </a:lnTo>
                  <a:lnTo>
                    <a:pt x="2492" y="444"/>
                  </a:lnTo>
                  <a:lnTo>
                    <a:pt x="2505" y="448"/>
                  </a:lnTo>
                  <a:lnTo>
                    <a:pt x="2517" y="452"/>
                  </a:lnTo>
                  <a:lnTo>
                    <a:pt x="2528" y="458"/>
                  </a:lnTo>
                  <a:lnTo>
                    <a:pt x="2538" y="464"/>
                  </a:lnTo>
                  <a:lnTo>
                    <a:pt x="2547" y="472"/>
                  </a:lnTo>
                  <a:lnTo>
                    <a:pt x="2556" y="480"/>
                  </a:lnTo>
                  <a:lnTo>
                    <a:pt x="2563" y="488"/>
                  </a:lnTo>
                  <a:lnTo>
                    <a:pt x="2569" y="498"/>
                  </a:lnTo>
                  <a:lnTo>
                    <a:pt x="2574" y="509"/>
                  </a:lnTo>
                  <a:lnTo>
                    <a:pt x="2578" y="519"/>
                  </a:lnTo>
                  <a:lnTo>
                    <a:pt x="2581" y="531"/>
                  </a:lnTo>
                  <a:lnTo>
                    <a:pt x="2583" y="544"/>
                  </a:lnTo>
                  <a:lnTo>
                    <a:pt x="2583" y="557"/>
                  </a:lnTo>
                  <a:lnTo>
                    <a:pt x="2583" y="570"/>
                  </a:lnTo>
                  <a:lnTo>
                    <a:pt x="2581" y="582"/>
                  </a:lnTo>
                  <a:lnTo>
                    <a:pt x="2578" y="594"/>
                  </a:lnTo>
                  <a:lnTo>
                    <a:pt x="2574" y="606"/>
                  </a:lnTo>
                  <a:lnTo>
                    <a:pt x="2569" y="616"/>
                  </a:lnTo>
                  <a:lnTo>
                    <a:pt x="2563" y="625"/>
                  </a:lnTo>
                  <a:lnTo>
                    <a:pt x="2556" y="633"/>
                  </a:lnTo>
                  <a:lnTo>
                    <a:pt x="2547" y="642"/>
                  </a:lnTo>
                  <a:lnTo>
                    <a:pt x="2538" y="649"/>
                  </a:lnTo>
                  <a:lnTo>
                    <a:pt x="2528" y="655"/>
                  </a:lnTo>
                  <a:lnTo>
                    <a:pt x="2517" y="660"/>
                  </a:lnTo>
                  <a:lnTo>
                    <a:pt x="2506" y="665"/>
                  </a:lnTo>
                  <a:lnTo>
                    <a:pt x="2493" y="668"/>
                  </a:lnTo>
                  <a:lnTo>
                    <a:pt x="2480" y="671"/>
                  </a:lnTo>
                  <a:lnTo>
                    <a:pt x="2467" y="673"/>
                  </a:lnTo>
                  <a:lnTo>
                    <a:pt x="2452" y="673"/>
                  </a:lnTo>
                  <a:close/>
                </a:path>
              </a:pathLst>
            </a:custGeom>
            <a:solidFill>
              <a:srgbClr val="1D3C7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it-IT"/>
            </a:p>
          </p:txBody>
        </p:sp>
      </p:grpSp>
      <p:sp>
        <p:nvSpPr>
          <p:cNvPr id="123" name="Title Text">
            <a:extLst>
              <a:ext uri="{FF2B5EF4-FFF2-40B4-BE49-F238E27FC236}">
                <a16:creationId xmlns:a16="http://schemas.microsoft.com/office/drawing/2014/main" id="{DED097D0-0DCD-B566-05AC-2C03EC1FEE36}"/>
              </a:ext>
            </a:extLst>
          </p:cNvPr>
          <p:cNvSpPr txBox="1">
            <a:spLocks noGrp="1"/>
          </p:cNvSpPr>
          <p:nvPr>
            <p:ph type="title" hasCustomPrompt="1"/>
          </p:nvPr>
        </p:nvSpPr>
        <p:spPr>
          <a:xfrm>
            <a:off x="1972823" y="1191255"/>
            <a:ext cx="4511763" cy="452589"/>
          </a:xfrm>
          <a:prstGeom prst="rect">
            <a:avLst/>
          </a:prstGeom>
        </p:spPr>
        <p:txBody>
          <a:bodyPr/>
          <a:lstStyle>
            <a:lvl1pPr algn="ctr">
              <a:defRPr sz="4000">
                <a:solidFill>
                  <a:srgbClr val="223C73"/>
                </a:solidFill>
              </a:defRPr>
            </a:lvl1pPr>
          </a:lstStyle>
          <a:p>
            <a:r>
              <a:rPr lang="it-IT" dirty="0"/>
              <a:t>Title Text</a:t>
            </a:r>
            <a:endParaRPr dirty="0"/>
          </a:p>
        </p:txBody>
      </p:sp>
    </p:spTree>
    <p:extLst>
      <p:ext uri="{BB962C8B-B14F-4D97-AF65-F5344CB8AC3E}">
        <p14:creationId xmlns:p14="http://schemas.microsoft.com/office/powerpoint/2010/main" val="3970900602"/>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Title Text"/>
          <p:cNvSpPr txBox="1">
            <a:spLocks noGrp="1"/>
          </p:cNvSpPr>
          <p:nvPr>
            <p:ph type="title"/>
          </p:nvPr>
        </p:nvSpPr>
        <p:spPr>
          <a:xfrm>
            <a:off x="889775" y="443764"/>
            <a:ext cx="7364450" cy="452589"/>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lstStyle/>
          <a:p>
            <a:r>
              <a:rPr lang="it-IT" dirty="0"/>
              <a:t>Titolo</a:t>
            </a:r>
            <a:endParaRPr dirty="0"/>
          </a:p>
        </p:txBody>
      </p:sp>
      <p:sp>
        <p:nvSpPr>
          <p:cNvPr id="6" name="Body Level One…"/>
          <p:cNvSpPr txBox="1">
            <a:spLocks noGrp="1"/>
          </p:cNvSpPr>
          <p:nvPr>
            <p:ph type="body" idx="1"/>
          </p:nvPr>
        </p:nvSpPr>
        <p:spPr>
          <a:xfrm>
            <a:off x="892969" y="2004074"/>
            <a:ext cx="7358063" cy="2012712"/>
          </a:xfrm>
          <a:prstGeom prst="rect">
            <a:avLst/>
          </a:prstGeom>
          <a:ln w="12700">
            <a:miter lim="400000"/>
          </a:ln>
          <a:extLst>
            <a:ext uri="{C572A759-6A51-4108-AA02-DFA0A04FC94B}">
              <ma14:wrappingTextBoxFlag xmlns="" xmlns:ma14="http://schemas.microsoft.com/office/mac/drawingml/2011/main" val="1"/>
            </a:ext>
          </a:extLst>
        </p:spPr>
        <p:txBody>
          <a:bodyPr lIns="0" tIns="0" rIns="0" bIns="0" numCol="2" spcCol="328438"/>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Tree>
  </p:cSld>
  <p:clrMap bg1="dk1" tx1="lt1" bg2="dk2" tx2="lt2" accent1="accent1" accent2="accent2" accent3="accent3" accent4="accent4" accent5="accent5" accent6="accent6" hlink="hlink" folHlink="folHlink"/>
  <p:sldLayoutIdLst>
    <p:sldLayoutId id="2147483651" r:id="rId1"/>
    <p:sldLayoutId id="2147483650" r:id="rId2"/>
    <p:sldLayoutId id="2147483653" r:id="rId3"/>
  </p:sldLayoutIdLst>
  <p:transition spd="med"/>
  <p:txStyles>
    <p:titleStyle>
      <a:lvl1pPr marL="0" marR="0" indent="0" algn="l" defTabSz="366702" rtl="0" latinLnBrk="0">
        <a:lnSpc>
          <a:spcPct val="100000"/>
        </a:lnSpc>
        <a:spcBef>
          <a:spcPts val="0"/>
        </a:spcBef>
        <a:spcAft>
          <a:spcPts val="0"/>
        </a:spcAft>
        <a:buClrTx/>
        <a:buSzTx/>
        <a:buFontTx/>
        <a:buNone/>
        <a:tabLst/>
        <a:defRPr sz="2800" b="0" i="0" u="none" strike="noStrike" cap="none" spc="0" baseline="0">
          <a:ln>
            <a:noFill/>
          </a:ln>
          <a:solidFill>
            <a:srgbClr val="223C73"/>
          </a:solidFill>
          <a:uFillTx/>
          <a:latin typeface="Merriweather Sans ExtraBold" pitchFamily="2" charset="0"/>
          <a:ea typeface="+mn-ea"/>
          <a:cs typeface="+mn-cs"/>
          <a:sym typeface="Avenir Next Medium"/>
        </a:defRPr>
      </a:lvl1pPr>
      <a:lvl2pPr marL="0" marR="0" indent="143492"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2pPr>
      <a:lvl3pPr marL="0" marR="0" indent="286984"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3pPr>
      <a:lvl4pPr marL="0" marR="0" indent="430477"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4pPr>
      <a:lvl5pPr marL="0" marR="0" indent="573969"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5pPr>
      <a:lvl6pPr marL="0" marR="0" indent="717461"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6pPr>
      <a:lvl7pPr marL="0" marR="0" indent="860953"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7pPr>
      <a:lvl8pPr marL="0" marR="0" indent="1004446"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8pPr>
      <a:lvl9pPr marL="0" marR="0" indent="1147938" algn="l" defTabSz="366702" rtl="0" latinLnBrk="0">
        <a:lnSpc>
          <a:spcPct val="100000"/>
        </a:lnSpc>
        <a:spcBef>
          <a:spcPts val="0"/>
        </a:spcBef>
        <a:spcAft>
          <a:spcPts val="0"/>
        </a:spcAft>
        <a:buClrTx/>
        <a:buSzTx/>
        <a:buFontTx/>
        <a:buNone/>
        <a:tabLst/>
        <a:defRPr sz="2800" b="0" i="0" u="none" strike="noStrike" cap="none" spc="0" baseline="0">
          <a:ln>
            <a:noFill/>
          </a:ln>
          <a:solidFill>
            <a:srgbClr val="000000"/>
          </a:solidFill>
          <a:uFillTx/>
          <a:latin typeface="+mn-lt"/>
          <a:ea typeface="+mn-ea"/>
          <a:cs typeface="+mn-cs"/>
          <a:sym typeface="Avenir Next Medium"/>
        </a:defRPr>
      </a:lvl9pPr>
    </p:titleStyle>
    <p:bodyStyle>
      <a:lvl1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1pPr>
      <a:lvl2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2pPr>
      <a:lvl3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3pPr>
      <a:lvl4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4pPr>
      <a:lvl5pPr marL="0" marR="0" indent="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Lato" pitchFamily="34" charset="0"/>
          <a:ea typeface="+mj-ea"/>
          <a:cs typeface="+mj-cs"/>
          <a:sym typeface="Avenir Next"/>
        </a:defRPr>
      </a:lvl5pPr>
      <a:lvl6pPr marL="0" marR="0" indent="22321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mj-lt"/>
          <a:ea typeface="+mj-ea"/>
          <a:cs typeface="+mj-cs"/>
          <a:sym typeface="Avenir Next"/>
        </a:defRPr>
      </a:lvl6pPr>
      <a:lvl7pPr marL="0" marR="0" indent="44642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mj-lt"/>
          <a:ea typeface="+mj-ea"/>
          <a:cs typeface="+mj-cs"/>
          <a:sym typeface="Avenir Next"/>
        </a:defRPr>
      </a:lvl7pPr>
      <a:lvl8pPr marL="0" marR="0" indent="66963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mj-lt"/>
          <a:ea typeface="+mj-ea"/>
          <a:cs typeface="+mj-cs"/>
          <a:sym typeface="Avenir Next"/>
        </a:defRPr>
      </a:lvl8pPr>
      <a:lvl9pPr marL="0" marR="0" indent="892840" algn="l" defTabSz="366702" rtl="0" latinLnBrk="0">
        <a:lnSpc>
          <a:spcPct val="130000"/>
        </a:lnSpc>
        <a:spcBef>
          <a:spcPts val="0"/>
        </a:spcBef>
        <a:spcAft>
          <a:spcPts val="0"/>
        </a:spcAft>
        <a:buClrTx/>
        <a:buSzTx/>
        <a:buFontTx/>
        <a:buNone/>
        <a:tabLst/>
        <a:defRPr sz="1100" b="0" i="0" u="none" strike="noStrike" cap="none" spc="0" baseline="0">
          <a:ln>
            <a:noFill/>
          </a:ln>
          <a:solidFill>
            <a:srgbClr val="000000"/>
          </a:solidFill>
          <a:uFillTx/>
          <a:latin typeface="+mj-lt"/>
          <a:ea typeface="+mj-ea"/>
          <a:cs typeface="+mj-cs"/>
          <a:sym typeface="Avenir Next"/>
        </a:defRPr>
      </a:lvl9pPr>
    </p:bodyStyle>
    <p:otherStyle>
      <a:lvl1pPr marL="0" marR="0" indent="0"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1pPr>
      <a:lvl2pPr marL="0" marR="0" indent="143492"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2pPr>
      <a:lvl3pPr marL="0" marR="0" indent="286984"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3pPr>
      <a:lvl4pPr marL="0" marR="0" indent="430477"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4pPr>
      <a:lvl5pPr marL="0" marR="0" indent="573969"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5pPr>
      <a:lvl6pPr marL="0" marR="0" indent="717461"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6pPr>
      <a:lvl7pPr marL="0" marR="0" indent="860953"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7pPr>
      <a:lvl8pPr marL="0" marR="0" indent="1004446"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8pPr>
      <a:lvl9pPr marL="0" marR="0" indent="1147938" algn="ctr" defTabSz="366702" latinLnBrk="0">
        <a:lnSpc>
          <a:spcPct val="100000"/>
        </a:lnSpc>
        <a:spcBef>
          <a:spcPts val="0"/>
        </a:spcBef>
        <a:spcAft>
          <a:spcPts val="0"/>
        </a:spcAft>
        <a:buClrTx/>
        <a:buSzTx/>
        <a:buFontTx/>
        <a:buNone/>
        <a:tabLst/>
        <a:defRPr sz="700" b="1" i="0" u="none" strike="noStrike" cap="none" spc="0" baseline="0">
          <a:ln>
            <a:noFill/>
          </a:ln>
          <a:solidFill>
            <a:schemeClr val="tx1"/>
          </a:solidFill>
          <a:uFillTx/>
          <a:latin typeface="+mn-lt"/>
          <a:ea typeface="+mn-ea"/>
          <a:cs typeface="+mn-cs"/>
          <a:sym typeface="Avenir Nex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945339" y="2566960"/>
            <a:ext cx="4511763" cy="20289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1887" tIns="31887" rIns="31887" bIns="31887" numCol="1" spcCol="23915" rtlCol="0" anchor="ctr">
            <a:spAutoFit/>
          </a:bodyPr>
          <a:lstStyle/>
          <a:p>
            <a:endParaRPr lang="it-IT" dirty="0"/>
          </a:p>
        </p:txBody>
      </p:sp>
      <p:sp>
        <p:nvSpPr>
          <p:cNvPr id="5" name="CasellaDiTesto 4"/>
          <p:cNvSpPr txBox="1"/>
          <p:nvPr/>
        </p:nvSpPr>
        <p:spPr>
          <a:xfrm>
            <a:off x="3840248" y="2593025"/>
            <a:ext cx="3822872" cy="20289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1887" tIns="31887" rIns="31887" bIns="31887" numCol="1" spcCol="23915" rtlCol="0" anchor="ctr">
            <a:spAutoFit/>
          </a:bodyPr>
          <a:lstStyle/>
          <a:p>
            <a:endParaRPr lang="it-IT" dirty="0"/>
          </a:p>
        </p:txBody>
      </p:sp>
      <p:sp>
        <p:nvSpPr>
          <p:cNvPr id="6" name="CasellaDiTesto 5"/>
          <p:cNvSpPr txBox="1"/>
          <p:nvPr/>
        </p:nvSpPr>
        <p:spPr>
          <a:xfrm>
            <a:off x="3186535" y="2119998"/>
            <a:ext cx="5270567" cy="7107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1887" tIns="31887" rIns="31887" bIns="31887" numCol="1" spcCol="23915" rtlCol="0" anchor="ctr">
            <a:spAutoFit/>
          </a:bodyPr>
          <a:lstStyle/>
          <a:p>
            <a:pPr algn="l"/>
            <a:r>
              <a:rPr lang="it-IT" sz="1800" dirty="0">
                <a:solidFill>
                  <a:srgbClr val="223C73"/>
                </a:solidFill>
              </a:rPr>
              <a:t>Relatore</a:t>
            </a:r>
          </a:p>
          <a:p>
            <a:pPr algn="l"/>
            <a:endParaRPr lang="it-IT" sz="1300" dirty="0">
              <a:solidFill>
                <a:srgbClr val="223C73"/>
              </a:solidFill>
            </a:endParaRPr>
          </a:p>
          <a:p>
            <a:pPr algn="l"/>
            <a:r>
              <a:rPr lang="it-IT" sz="1100" dirty="0">
                <a:solidFill>
                  <a:srgbClr val="223C73"/>
                </a:solidFill>
              </a:rPr>
              <a:t>Affiliazione</a:t>
            </a:r>
          </a:p>
        </p:txBody>
      </p:sp>
      <p:sp>
        <p:nvSpPr>
          <p:cNvPr id="8" name="Venenatis Dapibus Fringilla">
            <a:extLst>
              <a:ext uri="{FF2B5EF4-FFF2-40B4-BE49-F238E27FC236}">
                <a16:creationId xmlns:a16="http://schemas.microsoft.com/office/drawing/2014/main" id="{63214859-DB46-4630-B076-3B136887B547}"/>
              </a:ext>
            </a:extLst>
          </p:cNvPr>
          <p:cNvSpPr txBox="1">
            <a:spLocks noGrp="1"/>
          </p:cNvSpPr>
          <p:nvPr>
            <p:ph type="title"/>
          </p:nvPr>
        </p:nvSpPr>
        <p:spPr>
          <a:prstGeom prst="rect">
            <a:avLst/>
          </a:prstGeom>
        </p:spPr>
        <p:txBody>
          <a:bodyPr/>
          <a:lstStyle/>
          <a:p>
            <a:r>
              <a:rPr lang="it-IT" dirty="0">
                <a:latin typeface="Merriweather Sans ExtraBold" pitchFamily="2" charset="0"/>
              </a:rPr>
              <a:t>Titolo</a:t>
            </a:r>
            <a:endParaRPr dirty="0">
              <a:latin typeface="Merriweather" pitchFamily="2" charset="0"/>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 name="Venenatis Dapibus Fringilla"/>
          <p:cNvSpPr txBox="1">
            <a:spLocks noGrp="1"/>
          </p:cNvSpPr>
          <p:nvPr>
            <p:ph type="title"/>
          </p:nvPr>
        </p:nvSpPr>
        <p:spPr/>
        <p:txBody>
          <a:bodyPr/>
          <a:lstStyle/>
          <a:p>
            <a:r>
              <a:rPr lang="it-IT" dirty="0"/>
              <a:t>Titolo</a:t>
            </a:r>
          </a:p>
        </p:txBody>
      </p:sp>
      <p:sp>
        <p:nvSpPr>
          <p:cNvPr id="440" name="Sed posuere consectetur est at lobortis. Sed posuere consectetur est at lobortis. Curabitur blandit tempus porttitor. Lorem ipsum dolor sit amet, consectetur adipiscing elit. Cras mattis amet. Praesent cursus, vel scelerisque nisl et. Aenean lacinia nulla sed consectetur. Donec id elit non mi porta gravida at eget metus. Aenean lacinia bibendum nulla sed consectetur. Sed posuere consectetur est at lobortis. Vestibulum id ligula porta felis euismod semper.…"/>
          <p:cNvSpPr txBox="1">
            <a:spLocks noGrp="1"/>
          </p:cNvSpPr>
          <p:nvPr>
            <p:ph type="body" sz="half" idx="10"/>
          </p:nvPr>
        </p:nvSpPr>
        <p:spPr/>
        <p:txBody>
          <a:bodyPr anchor="ctr"/>
          <a:lstStyle/>
          <a:p>
            <a:r>
              <a:rPr lang="it-IT" dirty="0" err="1"/>
              <a:t>Sed</a:t>
            </a:r>
            <a:r>
              <a:rPr lang="it-IT" dirty="0"/>
              <a:t> </a:t>
            </a:r>
            <a:r>
              <a:rPr lang="it-IT" dirty="0" err="1"/>
              <a:t>posuere</a:t>
            </a:r>
            <a:r>
              <a:rPr lang="it-IT" dirty="0"/>
              <a:t> </a:t>
            </a:r>
            <a:r>
              <a:rPr lang="it-IT" dirty="0" err="1"/>
              <a:t>consectetur</a:t>
            </a:r>
            <a:r>
              <a:rPr lang="it-IT" dirty="0"/>
              <a:t> </a:t>
            </a:r>
            <a:r>
              <a:rPr lang="it-IT" dirty="0" err="1"/>
              <a:t>est</a:t>
            </a:r>
            <a:r>
              <a:rPr lang="it-IT" dirty="0"/>
              <a:t> at </a:t>
            </a:r>
            <a:r>
              <a:rPr lang="it-IT" dirty="0" err="1"/>
              <a:t>lobortis</a:t>
            </a:r>
            <a:r>
              <a:rPr lang="it-IT" dirty="0"/>
              <a:t>. </a:t>
            </a:r>
            <a:r>
              <a:rPr lang="it-IT" dirty="0" err="1"/>
              <a:t>Sed</a:t>
            </a:r>
            <a:r>
              <a:rPr lang="it-IT" dirty="0"/>
              <a:t> </a:t>
            </a:r>
            <a:r>
              <a:rPr lang="it-IT" dirty="0" err="1"/>
              <a:t>posuere</a:t>
            </a:r>
            <a:r>
              <a:rPr lang="it-IT" dirty="0"/>
              <a:t> </a:t>
            </a:r>
            <a:r>
              <a:rPr lang="it-IT" dirty="0" err="1"/>
              <a:t>consectetur</a:t>
            </a:r>
            <a:r>
              <a:rPr lang="it-IT" dirty="0"/>
              <a:t> </a:t>
            </a:r>
            <a:r>
              <a:rPr lang="it-IT" dirty="0" err="1"/>
              <a:t>est</a:t>
            </a:r>
            <a:r>
              <a:rPr lang="it-IT" dirty="0"/>
              <a:t> at </a:t>
            </a:r>
            <a:r>
              <a:rPr lang="it-IT" dirty="0" err="1"/>
              <a:t>lobortis</a:t>
            </a:r>
            <a:r>
              <a:rPr lang="it-IT" dirty="0"/>
              <a:t>. </a:t>
            </a:r>
            <a:r>
              <a:rPr lang="it-IT" dirty="0" err="1"/>
              <a:t>Curabitur</a:t>
            </a:r>
            <a:r>
              <a:rPr lang="it-IT" dirty="0"/>
              <a:t> </a:t>
            </a:r>
            <a:r>
              <a:rPr lang="it-IT" dirty="0" err="1"/>
              <a:t>blandit</a:t>
            </a:r>
            <a:r>
              <a:rPr lang="it-IT" dirty="0"/>
              <a:t> tempus </a:t>
            </a:r>
            <a:r>
              <a:rPr lang="it-IT" dirty="0" err="1"/>
              <a:t>porttitor</a:t>
            </a:r>
            <a:r>
              <a:rPr lang="it-IT" dirty="0"/>
              <a:t>. </a:t>
            </a:r>
            <a:r>
              <a:rPr lang="it-IT" dirty="0" err="1"/>
              <a:t>Lorem</a:t>
            </a:r>
            <a:r>
              <a:rPr lang="it-IT" dirty="0"/>
              <a:t> </a:t>
            </a:r>
            <a:r>
              <a:rPr lang="it-IT" dirty="0" err="1"/>
              <a:t>ipsum</a:t>
            </a:r>
            <a:r>
              <a:rPr lang="it-IT" dirty="0"/>
              <a:t> dolor sit </a:t>
            </a:r>
            <a:r>
              <a:rPr lang="it-IT" dirty="0" err="1"/>
              <a:t>amet</a:t>
            </a:r>
            <a:r>
              <a:rPr lang="it-IT" dirty="0"/>
              <a:t>, </a:t>
            </a:r>
            <a:r>
              <a:rPr lang="it-IT" dirty="0" err="1"/>
              <a:t>consectetur</a:t>
            </a:r>
            <a:r>
              <a:rPr lang="it-IT" dirty="0"/>
              <a:t> </a:t>
            </a:r>
            <a:r>
              <a:rPr lang="it-IT" dirty="0" err="1"/>
              <a:t>adipiscing</a:t>
            </a:r>
            <a:r>
              <a:rPr lang="it-IT" dirty="0"/>
              <a:t> </a:t>
            </a:r>
            <a:r>
              <a:rPr lang="it-IT" dirty="0" err="1"/>
              <a:t>elit</a:t>
            </a:r>
            <a:r>
              <a:rPr lang="it-IT" dirty="0"/>
              <a:t>. </a:t>
            </a:r>
            <a:r>
              <a:rPr lang="it-IT" dirty="0" err="1"/>
              <a:t>Cras</a:t>
            </a:r>
            <a:r>
              <a:rPr lang="it-IT" dirty="0"/>
              <a:t> </a:t>
            </a:r>
            <a:r>
              <a:rPr lang="it-IT" dirty="0" err="1"/>
              <a:t>mattis</a:t>
            </a:r>
            <a:r>
              <a:rPr lang="it-IT" dirty="0"/>
              <a:t> </a:t>
            </a:r>
            <a:r>
              <a:rPr lang="it-IT" dirty="0" err="1"/>
              <a:t>amet</a:t>
            </a:r>
            <a:r>
              <a:rPr lang="it-IT" dirty="0"/>
              <a:t>. </a:t>
            </a:r>
            <a:r>
              <a:rPr lang="it-IT" dirty="0" err="1"/>
              <a:t>Praesent</a:t>
            </a:r>
            <a:r>
              <a:rPr lang="it-IT" dirty="0"/>
              <a:t> </a:t>
            </a:r>
            <a:r>
              <a:rPr lang="it-IT" dirty="0" err="1"/>
              <a:t>cursus</a:t>
            </a:r>
            <a:r>
              <a:rPr lang="it-IT" dirty="0"/>
              <a:t>, </a:t>
            </a:r>
            <a:r>
              <a:rPr lang="it-IT" dirty="0" err="1"/>
              <a:t>vel</a:t>
            </a:r>
            <a:r>
              <a:rPr lang="it-IT" dirty="0"/>
              <a:t> </a:t>
            </a:r>
            <a:r>
              <a:rPr lang="it-IT" dirty="0" err="1"/>
              <a:t>scelerisque</a:t>
            </a:r>
            <a:r>
              <a:rPr lang="it-IT" dirty="0"/>
              <a:t> </a:t>
            </a:r>
            <a:r>
              <a:rPr lang="it-IT" dirty="0" err="1"/>
              <a:t>nisl</a:t>
            </a:r>
            <a:r>
              <a:rPr lang="it-IT" dirty="0"/>
              <a:t> et. </a:t>
            </a:r>
            <a:r>
              <a:rPr lang="it-IT" dirty="0" err="1"/>
              <a:t>Aenean</a:t>
            </a:r>
            <a:r>
              <a:rPr lang="it-IT" dirty="0"/>
              <a:t> </a:t>
            </a:r>
            <a:r>
              <a:rPr lang="it-IT" dirty="0" err="1"/>
              <a:t>lacinia</a:t>
            </a:r>
            <a:r>
              <a:rPr lang="it-IT" dirty="0"/>
              <a:t> </a:t>
            </a:r>
            <a:r>
              <a:rPr lang="it-IT" dirty="0" err="1"/>
              <a:t>nulla</a:t>
            </a:r>
            <a:r>
              <a:rPr lang="it-IT" dirty="0"/>
              <a:t> </a:t>
            </a:r>
            <a:r>
              <a:rPr lang="it-IT" dirty="0" err="1"/>
              <a:t>sed</a:t>
            </a:r>
            <a:r>
              <a:rPr lang="it-IT" dirty="0"/>
              <a:t> </a:t>
            </a:r>
            <a:r>
              <a:rPr lang="it-IT" dirty="0" err="1"/>
              <a:t>consectetur</a:t>
            </a:r>
            <a:r>
              <a:rPr lang="it-IT" dirty="0"/>
              <a:t>. </a:t>
            </a:r>
            <a:r>
              <a:rPr lang="it-IT" dirty="0" err="1"/>
              <a:t>Donec</a:t>
            </a:r>
            <a:r>
              <a:rPr lang="it-IT" dirty="0"/>
              <a:t> id </a:t>
            </a:r>
            <a:r>
              <a:rPr lang="it-IT" dirty="0" err="1"/>
              <a:t>elit</a:t>
            </a:r>
            <a:r>
              <a:rPr lang="it-IT" dirty="0"/>
              <a:t> non mi </a:t>
            </a:r>
            <a:r>
              <a:rPr lang="it-IT" dirty="0" err="1"/>
              <a:t>porta</a:t>
            </a:r>
            <a:r>
              <a:rPr lang="it-IT" dirty="0"/>
              <a:t> </a:t>
            </a:r>
            <a:r>
              <a:rPr lang="it-IT" dirty="0" err="1"/>
              <a:t>gravida</a:t>
            </a:r>
            <a:r>
              <a:rPr lang="it-IT" dirty="0"/>
              <a:t> at </a:t>
            </a:r>
            <a:r>
              <a:rPr lang="it-IT" dirty="0" err="1"/>
              <a:t>eget</a:t>
            </a:r>
            <a:r>
              <a:rPr lang="it-IT" dirty="0"/>
              <a:t> </a:t>
            </a:r>
            <a:r>
              <a:rPr lang="it-IT" dirty="0" err="1"/>
              <a:t>metus</a:t>
            </a:r>
            <a:r>
              <a:rPr lang="it-IT" dirty="0"/>
              <a:t>. </a:t>
            </a:r>
            <a:r>
              <a:rPr lang="it-IT" dirty="0" err="1"/>
              <a:t>Aenean</a:t>
            </a:r>
            <a:r>
              <a:rPr lang="it-IT" dirty="0"/>
              <a:t> </a:t>
            </a:r>
            <a:r>
              <a:rPr lang="it-IT" dirty="0" err="1"/>
              <a:t>lacinia</a:t>
            </a:r>
            <a:r>
              <a:rPr lang="it-IT" dirty="0"/>
              <a:t> </a:t>
            </a:r>
            <a:r>
              <a:rPr lang="it-IT" dirty="0" err="1"/>
              <a:t>bibendum</a:t>
            </a:r>
            <a:r>
              <a:rPr lang="it-IT" dirty="0"/>
              <a:t> </a:t>
            </a:r>
            <a:r>
              <a:rPr lang="it-IT" dirty="0" err="1"/>
              <a:t>nulla</a:t>
            </a:r>
            <a:r>
              <a:rPr lang="it-IT" dirty="0"/>
              <a:t> </a:t>
            </a:r>
            <a:r>
              <a:rPr lang="it-IT" dirty="0" err="1"/>
              <a:t>sed</a:t>
            </a:r>
            <a:r>
              <a:rPr lang="it-IT" dirty="0"/>
              <a:t> </a:t>
            </a:r>
            <a:r>
              <a:rPr lang="it-IT" dirty="0" err="1"/>
              <a:t>consectetur</a:t>
            </a:r>
            <a:r>
              <a:rPr lang="it-IT" dirty="0"/>
              <a:t>. </a:t>
            </a:r>
            <a:r>
              <a:rPr lang="it-IT" dirty="0" err="1"/>
              <a:t>Sed</a:t>
            </a:r>
            <a:r>
              <a:rPr lang="it-IT" dirty="0"/>
              <a:t> </a:t>
            </a:r>
            <a:r>
              <a:rPr lang="it-IT" dirty="0" err="1"/>
              <a:t>posuere</a:t>
            </a:r>
            <a:r>
              <a:rPr lang="it-IT" dirty="0"/>
              <a:t> </a:t>
            </a:r>
            <a:r>
              <a:rPr lang="it-IT" dirty="0" err="1"/>
              <a:t>consectetur</a:t>
            </a:r>
            <a:r>
              <a:rPr lang="it-IT" dirty="0"/>
              <a:t> </a:t>
            </a:r>
            <a:r>
              <a:rPr lang="it-IT" dirty="0" err="1"/>
              <a:t>est</a:t>
            </a:r>
            <a:r>
              <a:rPr lang="it-IT" dirty="0"/>
              <a:t> at </a:t>
            </a:r>
            <a:r>
              <a:rPr lang="it-IT" dirty="0" err="1"/>
              <a:t>lobortis</a:t>
            </a:r>
            <a:r>
              <a:rPr lang="it-IT" dirty="0"/>
              <a:t>. </a:t>
            </a:r>
            <a:r>
              <a:rPr lang="it-IT" dirty="0" err="1"/>
              <a:t>Vestibulum</a:t>
            </a:r>
            <a:r>
              <a:rPr lang="it-IT" dirty="0"/>
              <a:t> id </a:t>
            </a:r>
            <a:r>
              <a:rPr lang="it-IT" dirty="0" err="1"/>
              <a:t>ligula</a:t>
            </a:r>
            <a:r>
              <a:rPr lang="it-IT" dirty="0"/>
              <a:t> </a:t>
            </a:r>
            <a:r>
              <a:rPr lang="it-IT" dirty="0" err="1"/>
              <a:t>porta</a:t>
            </a:r>
            <a:r>
              <a:rPr lang="it-IT" dirty="0"/>
              <a:t> </a:t>
            </a:r>
            <a:r>
              <a:rPr lang="it-IT" dirty="0" err="1"/>
              <a:t>felis</a:t>
            </a:r>
            <a:r>
              <a:rPr lang="it-IT" dirty="0"/>
              <a:t> </a:t>
            </a:r>
            <a:r>
              <a:rPr lang="it-IT" dirty="0" err="1"/>
              <a:t>euismod</a:t>
            </a:r>
            <a:r>
              <a:rPr lang="it-IT" dirty="0"/>
              <a:t> </a:t>
            </a:r>
            <a:r>
              <a:rPr lang="it-IT" dirty="0" err="1"/>
              <a:t>semper</a:t>
            </a:r>
            <a:r>
              <a:rPr lang="it-IT" dirty="0"/>
              <a:t>.</a:t>
            </a:r>
          </a:p>
          <a:p>
            <a:r>
              <a:rPr lang="it-IT" dirty="0" err="1"/>
              <a:t>Etiam</a:t>
            </a:r>
            <a:r>
              <a:rPr lang="it-IT" dirty="0"/>
              <a:t> </a:t>
            </a:r>
            <a:r>
              <a:rPr lang="it-IT" dirty="0" err="1"/>
              <a:t>porta</a:t>
            </a:r>
            <a:r>
              <a:rPr lang="it-IT" dirty="0"/>
              <a:t> </a:t>
            </a:r>
            <a:r>
              <a:rPr lang="it-IT" dirty="0" err="1"/>
              <a:t>sem</a:t>
            </a:r>
            <a:r>
              <a:rPr lang="it-IT" dirty="0"/>
              <a:t> </a:t>
            </a:r>
            <a:r>
              <a:rPr lang="it-IT" dirty="0" err="1"/>
              <a:t>malesuada</a:t>
            </a:r>
            <a:r>
              <a:rPr lang="it-IT" dirty="0"/>
              <a:t> magna </a:t>
            </a:r>
            <a:r>
              <a:rPr lang="it-IT" dirty="0" err="1"/>
              <a:t>mollis</a:t>
            </a:r>
            <a:r>
              <a:rPr lang="it-IT" dirty="0"/>
              <a:t> </a:t>
            </a:r>
            <a:r>
              <a:rPr lang="it-IT" dirty="0" err="1"/>
              <a:t>euismod</a:t>
            </a:r>
            <a:r>
              <a:rPr lang="it-IT" dirty="0"/>
              <a:t>. </a:t>
            </a:r>
            <a:r>
              <a:rPr lang="it-IT" dirty="0" err="1"/>
              <a:t>Cras</a:t>
            </a:r>
            <a:r>
              <a:rPr lang="it-IT" dirty="0"/>
              <a:t> </a:t>
            </a:r>
            <a:r>
              <a:rPr lang="it-IT" dirty="0" err="1"/>
              <a:t>justo</a:t>
            </a:r>
            <a:r>
              <a:rPr lang="it-IT" dirty="0"/>
              <a:t> </a:t>
            </a:r>
            <a:r>
              <a:rPr lang="it-IT" dirty="0" err="1"/>
              <a:t>odio</a:t>
            </a:r>
            <a:r>
              <a:rPr lang="it-IT" dirty="0"/>
              <a:t>, </a:t>
            </a:r>
            <a:r>
              <a:rPr lang="it-IT" dirty="0" err="1"/>
              <a:t>dapibus</a:t>
            </a:r>
            <a:r>
              <a:rPr lang="it-IT" dirty="0"/>
              <a:t> ac </a:t>
            </a:r>
            <a:r>
              <a:rPr lang="it-IT" dirty="0" err="1"/>
              <a:t>facilisis</a:t>
            </a:r>
            <a:r>
              <a:rPr lang="it-IT" dirty="0"/>
              <a:t> in, </a:t>
            </a:r>
            <a:r>
              <a:rPr lang="it-IT" dirty="0" err="1"/>
              <a:t>eget</a:t>
            </a:r>
            <a:r>
              <a:rPr lang="it-IT" dirty="0"/>
              <a:t> quam </a:t>
            </a:r>
            <a:r>
              <a:rPr lang="it-IT" dirty="0" err="1"/>
              <a:t>sociis</a:t>
            </a:r>
            <a:r>
              <a:rPr lang="it-IT" dirty="0"/>
              <a:t> </a:t>
            </a:r>
            <a:r>
              <a:rPr lang="it-IT" dirty="0" err="1"/>
              <a:t>natoque</a:t>
            </a:r>
            <a:r>
              <a:rPr lang="it-IT" dirty="0"/>
              <a:t> </a:t>
            </a:r>
            <a:r>
              <a:rPr lang="it-IT" dirty="0" err="1"/>
              <a:t>penatibus</a:t>
            </a:r>
            <a:r>
              <a:rPr lang="it-IT" dirty="0"/>
              <a:t> et </a:t>
            </a:r>
            <a:r>
              <a:rPr lang="it-IT" dirty="0" err="1"/>
              <a:t>magnis</a:t>
            </a:r>
            <a:r>
              <a:rPr lang="it-IT" dirty="0"/>
              <a:t> </a:t>
            </a:r>
            <a:r>
              <a:rPr lang="it-IT" dirty="0" err="1"/>
              <a:t>dis</a:t>
            </a:r>
            <a:r>
              <a:rPr lang="it-IT" dirty="0"/>
              <a:t> </a:t>
            </a:r>
            <a:r>
              <a:rPr lang="it-IT" dirty="0" err="1"/>
              <a:t>montes</a:t>
            </a:r>
            <a:r>
              <a:rPr lang="it-IT" dirty="0"/>
              <a:t>, </a:t>
            </a:r>
            <a:r>
              <a:rPr lang="it-IT" dirty="0" err="1"/>
              <a:t>nascetur</a:t>
            </a:r>
            <a:r>
              <a:rPr lang="it-IT" dirty="0"/>
              <a:t> </a:t>
            </a:r>
            <a:r>
              <a:rPr lang="it-IT" dirty="0" err="1"/>
              <a:t>ridiculus</a:t>
            </a:r>
            <a:r>
              <a:rPr lang="it-IT" dirty="0"/>
              <a:t> mus. </a:t>
            </a:r>
            <a:r>
              <a:rPr lang="it-IT" dirty="0" err="1"/>
              <a:t>Donec</a:t>
            </a:r>
            <a:r>
              <a:rPr lang="it-IT" dirty="0"/>
              <a:t> </a:t>
            </a:r>
            <a:r>
              <a:rPr lang="it-IT" dirty="0" err="1"/>
              <a:t>nulla</a:t>
            </a:r>
            <a:r>
              <a:rPr lang="it-IT" dirty="0"/>
              <a:t> </a:t>
            </a:r>
            <a:r>
              <a:rPr lang="it-IT" dirty="0" err="1"/>
              <a:t>auctor</a:t>
            </a:r>
            <a:r>
              <a:rPr lang="it-IT" dirty="0"/>
              <a:t> </a:t>
            </a:r>
            <a:r>
              <a:rPr lang="it-IT" dirty="0" err="1"/>
              <a:t>fringilla</a:t>
            </a:r>
            <a:r>
              <a:rPr lang="it-IT" dirty="0"/>
              <a:t>.</a:t>
            </a:r>
          </a:p>
          <a:p>
            <a:r>
              <a:rPr lang="it-IT" dirty="0" err="1"/>
              <a:t>Duis</a:t>
            </a:r>
            <a:r>
              <a:rPr lang="it-IT" dirty="0"/>
              <a:t> </a:t>
            </a:r>
            <a:r>
              <a:rPr lang="it-IT" dirty="0" err="1"/>
              <a:t>mollis</a:t>
            </a:r>
            <a:r>
              <a:rPr lang="it-IT" dirty="0"/>
              <a:t>, </a:t>
            </a:r>
            <a:r>
              <a:rPr lang="it-IT" dirty="0" err="1"/>
              <a:t>est</a:t>
            </a:r>
            <a:r>
              <a:rPr lang="it-IT" dirty="0"/>
              <a:t> non </a:t>
            </a:r>
            <a:r>
              <a:rPr lang="it-IT" dirty="0" err="1"/>
              <a:t>luctus</a:t>
            </a:r>
            <a:r>
              <a:rPr lang="it-IT" dirty="0"/>
              <a:t>, nisi </a:t>
            </a:r>
            <a:r>
              <a:rPr lang="it-IT" dirty="0" err="1"/>
              <a:t>ligula</a:t>
            </a:r>
            <a:r>
              <a:rPr lang="it-IT" dirty="0"/>
              <a:t>, </a:t>
            </a:r>
            <a:r>
              <a:rPr lang="it-IT" dirty="0" err="1"/>
              <a:t>odio</a:t>
            </a:r>
            <a:r>
              <a:rPr lang="it-IT" dirty="0"/>
              <a:t> </a:t>
            </a:r>
            <a:r>
              <a:rPr lang="it-IT" dirty="0" err="1"/>
              <a:t>sem</a:t>
            </a:r>
            <a:r>
              <a:rPr lang="it-IT" dirty="0"/>
              <a:t> </a:t>
            </a:r>
            <a:r>
              <a:rPr lang="it-IT" dirty="0" err="1"/>
              <a:t>nec</a:t>
            </a:r>
            <a:r>
              <a:rPr lang="it-IT" dirty="0"/>
              <a:t> </a:t>
            </a:r>
            <a:r>
              <a:rPr lang="it-IT" dirty="0" err="1"/>
              <a:t>elit</a:t>
            </a:r>
            <a:r>
              <a:rPr lang="it-IT" dirty="0"/>
              <a:t>. </a:t>
            </a:r>
            <a:r>
              <a:rPr lang="it-IT" dirty="0" err="1"/>
              <a:t>Donec</a:t>
            </a:r>
            <a:r>
              <a:rPr lang="it-IT" dirty="0"/>
              <a:t> id </a:t>
            </a:r>
            <a:r>
              <a:rPr lang="it-IT" dirty="0" err="1"/>
              <a:t>elit</a:t>
            </a:r>
            <a:r>
              <a:rPr lang="it-IT" dirty="0"/>
              <a:t> non mi at </a:t>
            </a:r>
            <a:r>
              <a:rPr lang="it-IT" dirty="0" err="1"/>
              <a:t>eget</a:t>
            </a:r>
            <a:r>
              <a:rPr lang="it-IT" dirty="0"/>
              <a:t> </a:t>
            </a:r>
            <a:r>
              <a:rPr lang="it-IT" dirty="0" err="1"/>
              <a:t>metus</a:t>
            </a:r>
            <a:r>
              <a:rPr lang="it-IT" dirty="0"/>
              <a:t>. </a:t>
            </a:r>
            <a:r>
              <a:rPr lang="it-IT" dirty="0" err="1"/>
              <a:t>Sed</a:t>
            </a:r>
            <a:r>
              <a:rPr lang="it-IT" dirty="0"/>
              <a:t> </a:t>
            </a:r>
            <a:r>
              <a:rPr lang="it-IT" dirty="0" err="1"/>
              <a:t>est</a:t>
            </a:r>
            <a:r>
              <a:rPr lang="it-IT" dirty="0"/>
              <a:t> at </a:t>
            </a:r>
            <a:r>
              <a:rPr lang="it-IT" dirty="0" err="1"/>
              <a:t>lobortis</a:t>
            </a:r>
            <a:r>
              <a:rPr lang="it-IT" dirty="0"/>
              <a:t>. </a:t>
            </a:r>
            <a:r>
              <a:rPr lang="it-IT" dirty="0" err="1"/>
              <a:t>Nulla</a:t>
            </a:r>
            <a:r>
              <a:rPr lang="it-IT" dirty="0"/>
              <a:t> </a:t>
            </a:r>
            <a:r>
              <a:rPr lang="it-IT" dirty="0" err="1"/>
              <a:t>elit</a:t>
            </a:r>
            <a:r>
              <a:rPr lang="it-IT" dirty="0"/>
              <a:t> </a:t>
            </a:r>
            <a:r>
              <a:rPr lang="it-IT" dirty="0" err="1"/>
              <a:t>libero</a:t>
            </a:r>
            <a:r>
              <a:rPr lang="it-IT" dirty="0"/>
              <a:t>, a </a:t>
            </a:r>
            <a:r>
              <a:rPr lang="it-IT" dirty="0" err="1"/>
              <a:t>pharetra</a:t>
            </a:r>
            <a:r>
              <a:rPr lang="it-IT" dirty="0"/>
              <a:t> </a:t>
            </a:r>
            <a:r>
              <a:rPr lang="it-IT" dirty="0" err="1"/>
              <a:t>augue</a:t>
            </a:r>
            <a:r>
              <a:rPr lang="it-IT" dirty="0"/>
              <a:t>. </a:t>
            </a:r>
            <a:r>
              <a:rPr lang="it-IT" dirty="0" err="1"/>
              <a:t>Cras</a:t>
            </a:r>
            <a:r>
              <a:rPr lang="it-IT" dirty="0"/>
              <a:t> </a:t>
            </a:r>
            <a:r>
              <a:rPr lang="it-IT" dirty="0" err="1"/>
              <a:t>justo</a:t>
            </a:r>
            <a:r>
              <a:rPr lang="it-IT" dirty="0"/>
              <a:t> </a:t>
            </a:r>
            <a:r>
              <a:rPr lang="it-IT" dirty="0" err="1"/>
              <a:t>odio</a:t>
            </a:r>
            <a:r>
              <a:rPr lang="it-IT" dirty="0"/>
              <a:t>, </a:t>
            </a:r>
            <a:r>
              <a:rPr lang="it-IT" dirty="0" err="1"/>
              <a:t>dapibus</a:t>
            </a:r>
            <a:r>
              <a:rPr lang="it-IT" dirty="0"/>
              <a:t> ac </a:t>
            </a:r>
            <a:r>
              <a:rPr lang="it-IT" dirty="0" err="1"/>
              <a:t>facilisis</a:t>
            </a:r>
            <a:r>
              <a:rPr lang="it-IT" dirty="0"/>
              <a:t> in, </a:t>
            </a:r>
            <a:r>
              <a:rPr lang="it-IT" dirty="0" err="1"/>
              <a:t>egestas</a:t>
            </a:r>
            <a:r>
              <a:rPr lang="it-IT" dirty="0"/>
              <a:t> </a:t>
            </a:r>
            <a:r>
              <a:rPr lang="it-IT" dirty="0" err="1"/>
              <a:t>eget</a:t>
            </a:r>
            <a:r>
              <a:rPr lang="it-IT" dirty="0"/>
              <a:t> quam. </a:t>
            </a:r>
            <a:r>
              <a:rPr lang="it-IT" dirty="0" err="1"/>
              <a:t>Curabitur</a:t>
            </a:r>
            <a:r>
              <a:rPr lang="it-IT" dirty="0"/>
              <a:t> </a:t>
            </a:r>
            <a:r>
              <a:rPr lang="it-IT" dirty="0" err="1"/>
              <a:t>blandit</a:t>
            </a:r>
            <a:r>
              <a:rPr lang="it-IT" dirty="0"/>
              <a:t> tempus </a:t>
            </a:r>
            <a:r>
              <a:rPr lang="it-IT" dirty="0" err="1"/>
              <a:t>porttitor</a:t>
            </a:r>
            <a:r>
              <a:rPr lang="it-IT" dirty="0"/>
              <a:t>.</a:t>
            </a:r>
          </a:p>
        </p:txBody>
      </p:sp>
      <p:pic>
        <p:nvPicPr>
          <p:cNvPr id="4" name="Immagine 3">
            <a:extLst>
              <a:ext uri="{FF2B5EF4-FFF2-40B4-BE49-F238E27FC236}">
                <a16:creationId xmlns:a16="http://schemas.microsoft.com/office/drawing/2014/main" id="{C9F49C4D-FDFE-9B48-53C6-98908EBECFEE}"/>
              </a:ext>
            </a:extLst>
          </p:cNvPr>
          <p:cNvPicPr>
            <a:picLocks noChangeAspect="1"/>
          </p:cNvPicPr>
          <p:nvPr/>
        </p:nvPicPr>
        <p:blipFill>
          <a:blip r:embed="rId2"/>
          <a:stretch>
            <a:fillRect/>
          </a:stretch>
        </p:blipFill>
        <p:spPr>
          <a:xfrm>
            <a:off x="1170137" y="2346178"/>
            <a:ext cx="6803726" cy="451143"/>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03C18D-72C7-9FE4-5CF0-9AE2F63A1F2C}"/>
              </a:ext>
            </a:extLst>
          </p:cNvPr>
          <p:cNvSpPr>
            <a:spLocks noGrp="1"/>
          </p:cNvSpPr>
          <p:nvPr>
            <p:ph type="title"/>
          </p:nvPr>
        </p:nvSpPr>
        <p:spPr/>
        <p:txBody>
          <a:bodyPr/>
          <a:lstStyle/>
          <a:p>
            <a:endParaRPr lang="it-IT" dirty="0"/>
          </a:p>
        </p:txBody>
      </p:sp>
      <p:sp>
        <p:nvSpPr>
          <p:cNvPr id="3" name="Segnaposto testo 2">
            <a:extLst>
              <a:ext uri="{FF2B5EF4-FFF2-40B4-BE49-F238E27FC236}">
                <a16:creationId xmlns:a16="http://schemas.microsoft.com/office/drawing/2014/main" id="{F251E5B7-91B3-EBDE-0E26-E71F5AE20592}"/>
              </a:ext>
            </a:extLst>
          </p:cNvPr>
          <p:cNvSpPr>
            <a:spLocks noGrp="1"/>
          </p:cNvSpPr>
          <p:nvPr>
            <p:ph type="body" sz="half" idx="10"/>
          </p:nvPr>
        </p:nvSpPr>
        <p:spPr/>
        <p:txBody>
          <a:bodyPr/>
          <a:lstStyle/>
          <a:p>
            <a:endParaRPr lang="it-IT" dirty="0"/>
          </a:p>
        </p:txBody>
      </p:sp>
    </p:spTree>
    <p:extLst>
      <p:ext uri="{BB962C8B-B14F-4D97-AF65-F5344CB8AC3E}">
        <p14:creationId xmlns:p14="http://schemas.microsoft.com/office/powerpoint/2010/main" val="1114154156"/>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61523751-AB17-BA4E-01F7-9E663F576AA9}"/>
              </a:ext>
            </a:extLst>
          </p:cNvPr>
          <p:cNvSpPr>
            <a:spLocks noGrp="1"/>
          </p:cNvSpPr>
          <p:nvPr>
            <p:ph type="title"/>
          </p:nvPr>
        </p:nvSpPr>
        <p:spPr>
          <a:xfrm>
            <a:off x="2232837" y="1191255"/>
            <a:ext cx="4251749" cy="452589"/>
          </a:xfrm>
        </p:spPr>
        <p:txBody>
          <a:bodyPr/>
          <a:lstStyle/>
          <a:p>
            <a:r>
              <a:rPr lang="it-IT" sz="3200" dirty="0"/>
              <a:t>Grazie</a:t>
            </a:r>
          </a:p>
        </p:txBody>
      </p:sp>
    </p:spTree>
    <p:extLst>
      <p:ext uri="{BB962C8B-B14F-4D97-AF65-F5344CB8AC3E}">
        <p14:creationId xmlns:p14="http://schemas.microsoft.com/office/powerpoint/2010/main" val="3141680693"/>
      </p:ext>
    </p:extLst>
  </p:cSld>
  <p:clrMapOvr>
    <a:masterClrMapping/>
  </p:clrMapOvr>
  <p:transition spd="med"/>
</p:sld>
</file>

<file path=ppt/theme/theme1.xml><?xml version="1.0" encoding="utf-8"?>
<a:theme xmlns:a="http://schemas.openxmlformats.org/drawingml/2006/main" name="White">
  <a:themeElements>
    <a:clrScheme name="Personalizzato 1">
      <a:dk1>
        <a:srgbClr val="FFFFFF"/>
      </a:dk1>
      <a:lt1>
        <a:srgbClr val="FFFFFF"/>
      </a:lt1>
      <a:dk2>
        <a:srgbClr val="53585F"/>
      </a:dk2>
      <a:lt2>
        <a:srgbClr val="DCDEE0"/>
      </a:lt2>
      <a:accent1>
        <a:srgbClr val="0066FF"/>
      </a:accent1>
      <a:accent2>
        <a:srgbClr val="FFCC00"/>
      </a:accent2>
      <a:accent3>
        <a:srgbClr val="3E4247"/>
      </a:accent3>
      <a:accent4>
        <a:srgbClr val="DE6A10"/>
      </a:accent4>
      <a:accent5>
        <a:srgbClr val="C82506"/>
      </a:accent5>
      <a:accent6>
        <a:srgbClr val="773F9B"/>
      </a:accent6>
      <a:hlink>
        <a:srgbClr val="0066FF"/>
      </a:hlink>
      <a:folHlink>
        <a:srgbClr val="0066FF"/>
      </a:folHlink>
    </a:clrScheme>
    <a:fontScheme name="SIRM">
      <a:majorFont>
        <a:latin typeface="Merriweather Sans ExtraBold"/>
        <a:ea typeface="Avenir Next"/>
        <a:cs typeface="Avenir Next"/>
      </a:majorFont>
      <a:minorFont>
        <a:latin typeface="Lato"/>
        <a:ea typeface="Avenir Next Medium"/>
        <a:cs typeface="Avenir Next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6CC4C"/>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FFFFFF"/>
            </a:solidFill>
            <a:effectLst/>
            <a:uFillTx/>
            <a:latin typeface="+mj-lt"/>
            <a:ea typeface="+mj-ea"/>
            <a:cs typeface="+mj-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FFFFFF"/>
            </a:solidFill>
            <a:effectLst/>
            <a:uFillTx/>
            <a:latin typeface="+mj-lt"/>
            <a:ea typeface="+mj-ea"/>
            <a:cs typeface="+mj-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venir Next"/>
        <a:ea typeface="Avenir Next"/>
        <a:cs typeface="Avenir Next"/>
      </a:majorFont>
      <a:minorFont>
        <a:latin typeface="Avenir Next Medium"/>
        <a:ea typeface="Avenir Next Medium"/>
        <a:cs typeface="Avenir Next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6CC4C"/>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FFFFFF"/>
            </a:solidFill>
            <a:effectLst/>
            <a:uFillTx/>
            <a:latin typeface="+mj-lt"/>
            <a:ea typeface="+mj-ea"/>
            <a:cs typeface="+mj-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1400" b="1" i="0" u="none" strike="noStrike" cap="none" spc="0" normalizeH="0" baseline="0">
            <a:ln>
              <a:noFill/>
            </a:ln>
            <a:solidFill>
              <a:srgbClr val="FFFFFF"/>
            </a:solidFill>
            <a:effectLst/>
            <a:uFillTx/>
            <a:latin typeface="+mj-lt"/>
            <a:ea typeface="+mj-ea"/>
            <a:cs typeface="+mj-cs"/>
            <a:sym typeface="Avenir Nex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
  <TotalTime>904</TotalTime>
  <Words>176</Words>
  <Application>Microsoft Office PowerPoint</Application>
  <PresentationFormat>Presentazione su schermo (16:9)</PresentationFormat>
  <Paragraphs>9</Paragraphs>
  <Slides>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vt:i4>
      </vt:variant>
    </vt:vector>
  </HeadingPairs>
  <TitlesOfParts>
    <vt:vector size="9" baseType="lpstr">
      <vt:lpstr>Lato</vt:lpstr>
      <vt:lpstr>Lucida Grande</vt:lpstr>
      <vt:lpstr>Merriweather</vt:lpstr>
      <vt:lpstr>Merriweather Sans ExtraBold</vt:lpstr>
      <vt:lpstr>White</vt:lpstr>
      <vt:lpstr>Titolo</vt:lpstr>
      <vt:lpstr>Titolo</vt:lpstr>
      <vt:lpstr>Presentazione standard di PowerPoint</vt:lpstr>
      <vt:lpstr>Grazie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Soaring</dc:title>
  <dc:creator>Tommaso Bogani</dc:creator>
  <cp:lastModifiedBy>Giuliano</cp:lastModifiedBy>
  <cp:revision>71</cp:revision>
  <dcterms:modified xsi:type="dcterms:W3CDTF">2026-05-11T07:03:50Z</dcterms:modified>
</cp:coreProperties>
</file>